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6" r:id="rId1"/>
    <p:sldMasterId id="2147483780" r:id="rId2"/>
    <p:sldMasterId id="2147483820" r:id="rId3"/>
  </p:sldMasterIdLst>
  <p:sldIdLst>
    <p:sldId id="274" r:id="rId4"/>
    <p:sldId id="271" r:id="rId5"/>
    <p:sldId id="284" r:id="rId6"/>
    <p:sldId id="267" r:id="rId7"/>
    <p:sldId id="261" r:id="rId8"/>
    <p:sldId id="268" r:id="rId9"/>
    <p:sldId id="287" r:id="rId10"/>
    <p:sldId id="283" r:id="rId11"/>
  </p:sldIdLst>
  <p:sldSz cx="6858000" cy="5143500"/>
  <p:notesSz cx="6858000" cy="9144000"/>
  <p:defaultTextStyle>
    <a:defPPr>
      <a:defRPr lang="en-US"/>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6"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31"/>
    <p:restoredTop sz="94704"/>
  </p:normalViewPr>
  <p:slideViewPr>
    <p:cSldViewPr snapToGrid="0" snapToObjects="1">
      <p:cViewPr varScale="1">
        <p:scale>
          <a:sx n="142" d="100"/>
          <a:sy n="142" d="100"/>
        </p:scale>
        <p:origin x="408" y="120"/>
      </p:cViewPr>
      <p:guideLst>
        <p:guide orient="horz" pos="1596"/>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 Id="rId27"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841772"/>
            <a:ext cx="5143500" cy="1790700"/>
          </a:xfrm>
        </p:spPr>
        <p:txBody>
          <a:bodyPr anchor="b"/>
          <a:lstStyle>
            <a:lvl1pPr algn="ctr">
              <a:defRPr sz="3375"/>
            </a:lvl1pPr>
          </a:lstStyle>
          <a:p>
            <a:r>
              <a:rPr lang="en-US"/>
              <a:t>Click to edit Master title style</a:t>
            </a:r>
            <a:endParaRPr lang="en-US" dirty="0"/>
          </a:p>
        </p:txBody>
      </p:sp>
      <p:sp>
        <p:nvSpPr>
          <p:cNvPr id="3" name="Subtitle 2"/>
          <p:cNvSpPr>
            <a:spLocks noGrp="1"/>
          </p:cNvSpPr>
          <p:nvPr>
            <p:ph type="subTitle" idx="1"/>
          </p:nvPr>
        </p:nvSpPr>
        <p:spPr>
          <a:xfrm>
            <a:off x="857250" y="2701528"/>
            <a:ext cx="5143500" cy="124182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263CA4-42CB-AA4A-9FAE-F706C47A8902}"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263CA4-42CB-AA4A-9FAE-F706C47A8902}"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1282305"/>
            <a:ext cx="5915025" cy="2139553"/>
          </a:xfrm>
        </p:spPr>
        <p:txBody>
          <a:bodyPr anchor="b"/>
          <a:lstStyle>
            <a:lvl1pPr>
              <a:defRPr sz="3375"/>
            </a:lvl1pPr>
          </a:lstStyle>
          <a:p>
            <a:r>
              <a:rPr lang="en-US"/>
              <a:t>Click to edit Master title style</a:t>
            </a:r>
            <a:endParaRPr lang="en-US" dirty="0"/>
          </a:p>
        </p:txBody>
      </p:sp>
      <p:sp>
        <p:nvSpPr>
          <p:cNvPr id="3" name="Text Placeholder 2"/>
          <p:cNvSpPr>
            <a:spLocks noGrp="1"/>
          </p:cNvSpPr>
          <p:nvPr>
            <p:ph type="body" idx="1"/>
          </p:nvPr>
        </p:nvSpPr>
        <p:spPr>
          <a:xfrm>
            <a:off x="467916" y="3442098"/>
            <a:ext cx="5915025" cy="1125140"/>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263CA4-42CB-AA4A-9FAE-F706C47A8902}"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1369219"/>
            <a:ext cx="291465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1369219"/>
            <a:ext cx="291465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263CA4-42CB-AA4A-9FAE-F706C47A8902}" type="datetimeFigureOut">
              <a:rPr lang="en-US" smtClean="0"/>
              <a:t>10/9/2020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B849D6-A2AF-EB40-A7CE-F623886AC52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273844"/>
            <a:ext cx="5915025"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1260872"/>
            <a:ext cx="2901255" cy="617934"/>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72381" y="1878807"/>
            <a:ext cx="2901255"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1260872"/>
            <a:ext cx="2915543" cy="617934"/>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471863" y="1878807"/>
            <a:ext cx="2915543"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263CA4-42CB-AA4A-9FAE-F706C47A8902}" type="datetimeFigureOut">
              <a:rPr lang="en-US" smtClean="0"/>
              <a:t>10/9/2020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B849D6-A2AF-EB40-A7CE-F623886AC52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263CA4-42CB-AA4A-9FAE-F706C47A8902}" type="datetimeFigureOut">
              <a:rPr lang="en-US" smtClean="0"/>
              <a:t>10/9/2020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B849D6-A2AF-EB40-A7CE-F623886AC52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263CA4-42CB-AA4A-9FAE-F706C47A8902}" type="datetimeFigureOut">
              <a:rPr lang="en-US" smtClean="0"/>
              <a:t>10/9/2020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B849D6-A2AF-EB40-A7CE-F623886AC52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342900"/>
            <a:ext cx="2211884" cy="1200150"/>
          </a:xfrm>
        </p:spPr>
        <p:txBody>
          <a:bodyPr anchor="b"/>
          <a:lstStyle>
            <a:lvl1pPr>
              <a:defRPr sz="1800"/>
            </a:lvl1pPr>
          </a:lstStyle>
          <a:p>
            <a:r>
              <a:rPr lang="en-US"/>
              <a:t>Click to edit Master title style</a:t>
            </a:r>
            <a:endParaRPr lang="en-US" dirty="0"/>
          </a:p>
        </p:txBody>
      </p:sp>
      <p:sp>
        <p:nvSpPr>
          <p:cNvPr id="3" name="Content Placeholder 2"/>
          <p:cNvSpPr>
            <a:spLocks noGrp="1"/>
          </p:cNvSpPr>
          <p:nvPr>
            <p:ph idx="1"/>
          </p:nvPr>
        </p:nvSpPr>
        <p:spPr>
          <a:xfrm>
            <a:off x="2915543" y="740570"/>
            <a:ext cx="3471863" cy="3655219"/>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1543051"/>
            <a:ext cx="2211884" cy="2858691"/>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73263CA4-42CB-AA4A-9FAE-F706C47A8902}" type="datetimeFigureOut">
              <a:rPr lang="en-US" smtClean="0"/>
              <a:t>10/9/2020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B849D6-A2AF-EB40-A7CE-F623886AC52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342900"/>
            <a:ext cx="2211884" cy="1200150"/>
          </a:xfrm>
        </p:spPr>
        <p:txBody>
          <a:bodyPr anchor="b"/>
          <a:lstStyle>
            <a:lvl1pPr>
              <a:defRPr sz="1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740570"/>
            <a:ext cx="3471863" cy="3655219"/>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72381" y="1543051"/>
            <a:ext cx="2211884" cy="2858691"/>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73263CA4-42CB-AA4A-9FAE-F706C47A8902}" type="datetimeFigureOut">
              <a:rPr lang="en-US" smtClean="0"/>
              <a:t>10/9/2020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B849D6-A2AF-EB40-A7CE-F623886AC52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263CA4-42CB-AA4A-9FAE-F706C47A8902}"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273845"/>
            <a:ext cx="1478756"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273845"/>
            <a:ext cx="4350544"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263CA4-42CB-AA4A-9FAE-F706C47A8902}"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2"/>
          <p:cNvSpPr>
            <a:spLocks noGrp="1"/>
          </p:cNvSpPr>
          <p:nvPr>
            <p:ph sz="half" idx="1"/>
          </p:nvPr>
        </p:nvSpPr>
        <p:spPr>
          <a:xfrm>
            <a:off x="685800" y="228600"/>
            <a:ext cx="2457450" cy="2343150"/>
          </a:xfrm>
        </p:spPr>
        <p:txBody>
          <a:bodyPr/>
          <a:lstStyle>
            <a:lvl1pPr>
              <a:defRPr sz="1536"/>
            </a:lvl1pPr>
            <a:lvl2pPr>
              <a:defRPr sz="1355"/>
            </a:lvl2pPr>
            <a:lvl3pPr>
              <a:defRPr sz="1084"/>
            </a:lvl3pPr>
            <a:lvl4pPr>
              <a:defRPr sz="1084"/>
            </a:lvl4pPr>
            <a:lvl5pPr>
              <a:defRPr sz="1084"/>
            </a:lvl5pPr>
            <a:lvl6pPr>
              <a:defRPr sz="1084"/>
            </a:lvl6pPr>
            <a:lvl7pPr>
              <a:defRPr sz="1084"/>
            </a:lvl7pPr>
            <a:lvl8pPr>
              <a:defRPr sz="1084"/>
            </a:lvl8pPr>
            <a:lvl9pPr>
              <a:defRPr sz="1084"/>
            </a:lvl9pPr>
          </a:lstStyle>
          <a:p>
            <a:pPr lvl="0"/>
            <a:r>
              <a:rPr lang="en-US" dirty="0"/>
              <a:t>Click to edit Master text styles</a:t>
            </a:r>
          </a:p>
        </p:txBody>
      </p:sp>
      <p:sp>
        <p:nvSpPr>
          <p:cNvPr id="6" name="Content Placeholder 3"/>
          <p:cNvSpPr>
            <a:spLocks noGrp="1"/>
          </p:cNvSpPr>
          <p:nvPr>
            <p:ph sz="half" idx="2"/>
          </p:nvPr>
        </p:nvSpPr>
        <p:spPr>
          <a:xfrm>
            <a:off x="3257550" y="228604"/>
            <a:ext cx="3371850" cy="2343986"/>
          </a:xfrm>
        </p:spPr>
        <p:txBody>
          <a:bodyPr anchor="ctr">
            <a:normAutofit/>
          </a:bodyPr>
          <a:lstStyle>
            <a:lvl1pPr>
              <a:defRPr sz="1084"/>
            </a:lvl1pPr>
            <a:lvl2pPr>
              <a:defRPr sz="1355"/>
            </a:lvl2pPr>
            <a:lvl3pPr>
              <a:defRPr sz="1084"/>
            </a:lvl3pPr>
            <a:lvl4pPr>
              <a:defRPr sz="1084"/>
            </a:lvl4pPr>
            <a:lvl5pPr>
              <a:defRPr sz="1084"/>
            </a:lvl5pPr>
            <a:lvl6pPr>
              <a:defRPr sz="1084"/>
            </a:lvl6pPr>
            <a:lvl7pPr>
              <a:defRPr sz="1084"/>
            </a:lvl7pPr>
            <a:lvl8pPr>
              <a:defRPr sz="1084"/>
            </a:lvl8pPr>
            <a:lvl9pPr>
              <a:defRPr sz="1084"/>
            </a:lvl9pPr>
          </a:lstStyle>
          <a:p>
            <a:pPr lvl="0"/>
            <a:r>
              <a:rPr lang="en-US" dirty="0"/>
              <a:t>Click to edit Master text styles</a:t>
            </a:r>
          </a:p>
        </p:txBody>
      </p:sp>
      <p:sp>
        <p:nvSpPr>
          <p:cNvPr id="9" name="Content Placeholder 2"/>
          <p:cNvSpPr>
            <a:spLocks noGrp="1"/>
          </p:cNvSpPr>
          <p:nvPr>
            <p:ph sz="half" idx="14"/>
          </p:nvPr>
        </p:nvSpPr>
        <p:spPr>
          <a:xfrm>
            <a:off x="685800" y="2571751"/>
            <a:ext cx="2457450" cy="2286000"/>
          </a:xfrm>
        </p:spPr>
        <p:txBody>
          <a:bodyPr/>
          <a:lstStyle>
            <a:lvl1pPr>
              <a:defRPr sz="1536"/>
            </a:lvl1pPr>
            <a:lvl2pPr>
              <a:defRPr sz="1355"/>
            </a:lvl2pPr>
            <a:lvl3pPr>
              <a:defRPr sz="1084"/>
            </a:lvl3pPr>
            <a:lvl4pPr>
              <a:defRPr sz="1084"/>
            </a:lvl4pPr>
            <a:lvl5pPr>
              <a:defRPr sz="1084"/>
            </a:lvl5pPr>
            <a:lvl6pPr>
              <a:defRPr sz="1084"/>
            </a:lvl6pPr>
            <a:lvl7pPr>
              <a:defRPr sz="1084"/>
            </a:lvl7pPr>
            <a:lvl8pPr>
              <a:defRPr sz="1084"/>
            </a:lvl8pPr>
            <a:lvl9pPr>
              <a:defRPr sz="1084"/>
            </a:lvl9pPr>
          </a:lstStyle>
          <a:p>
            <a:pPr lvl="0"/>
            <a:r>
              <a:rPr lang="en-US" dirty="0"/>
              <a:t>Click to edit Master text styles</a:t>
            </a:r>
          </a:p>
        </p:txBody>
      </p:sp>
      <p:sp>
        <p:nvSpPr>
          <p:cNvPr id="10" name="Content Placeholder 3"/>
          <p:cNvSpPr>
            <a:spLocks noGrp="1"/>
          </p:cNvSpPr>
          <p:nvPr>
            <p:ph sz="half" idx="15"/>
          </p:nvPr>
        </p:nvSpPr>
        <p:spPr>
          <a:xfrm>
            <a:off x="3143250" y="2571751"/>
            <a:ext cx="3486150" cy="2286000"/>
          </a:xfrm>
        </p:spPr>
        <p:txBody>
          <a:bodyPr anchor="ctr">
            <a:normAutofit/>
          </a:bodyPr>
          <a:lstStyle>
            <a:lvl1pPr>
              <a:defRPr sz="1084"/>
            </a:lvl1pPr>
            <a:lvl2pPr>
              <a:defRPr sz="1355"/>
            </a:lvl2pPr>
            <a:lvl3pPr>
              <a:defRPr sz="1084"/>
            </a:lvl3pPr>
            <a:lvl4pPr>
              <a:defRPr sz="1084"/>
            </a:lvl4pPr>
            <a:lvl5pPr>
              <a:defRPr sz="1084"/>
            </a:lvl5pPr>
            <a:lvl6pPr>
              <a:defRPr sz="1084"/>
            </a:lvl6pPr>
            <a:lvl7pPr>
              <a:defRPr sz="1084"/>
            </a:lvl7pPr>
            <a:lvl8pPr>
              <a:defRPr sz="1084"/>
            </a:lvl8pPr>
            <a:lvl9pPr>
              <a:defRPr sz="1084"/>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68304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solidFill>
                  <a:schemeClr val="tx1">
                    <a:lumMod val="10000"/>
                  </a:schemeClr>
                </a:solidFill>
              </a:defRPr>
            </a:lvl1pPr>
          </a:lstStyle>
          <a:p>
            <a:endParaRPr lang="en-US" dirty="0">
              <a:solidFill>
                <a:prstClr val="black">
                  <a:lumMod val="10000"/>
                </a:prstClr>
              </a:solidFill>
            </a:endParaRPr>
          </a:p>
        </p:txBody>
      </p:sp>
      <p:sp>
        <p:nvSpPr>
          <p:cNvPr id="6" name="Slide Number Placeholder 5"/>
          <p:cNvSpPr>
            <a:spLocks noGrp="1"/>
          </p:cNvSpPr>
          <p:nvPr>
            <p:ph type="sldNum" sz="quarter" idx="12"/>
          </p:nvPr>
        </p:nvSpPr>
        <p:spPr/>
        <p:txBody>
          <a:body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
        <p:nvSpPr>
          <p:cNvPr id="2" name="Title 1"/>
          <p:cNvSpPr>
            <a:spLocks noGrp="1"/>
          </p:cNvSpPr>
          <p:nvPr>
            <p:ph type="ctrTitle"/>
          </p:nvPr>
        </p:nvSpPr>
        <p:spPr>
          <a:xfrm>
            <a:off x="514350" y="3886207"/>
            <a:ext cx="5829300" cy="700088"/>
          </a:xfrm>
        </p:spPr>
        <p:txBody>
          <a:bodyPr anchor="b">
            <a:normAutofit/>
          </a:bodyPr>
          <a:lstStyle>
            <a:lvl1pPr algn="ctr">
              <a:defRPr sz="1346">
                <a:solidFill>
                  <a:schemeClr val="accent2">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028701" y="4572000"/>
            <a:ext cx="4800600" cy="514350"/>
          </a:xfrm>
        </p:spPr>
        <p:txBody>
          <a:bodyPr>
            <a:normAutofit/>
          </a:bodyPr>
          <a:lstStyle>
            <a:lvl1pPr marL="0" indent="0" algn="ctr">
              <a:buNone/>
              <a:defRPr sz="1077">
                <a:solidFill>
                  <a:schemeClr val="accent2">
                    <a:lumMod val="60000"/>
                    <a:lumOff val="40000"/>
                  </a:schemeClr>
                </a:solidFill>
              </a:defRPr>
            </a:lvl1pPr>
            <a:lvl2pPr marL="256063" indent="0" algn="ctr">
              <a:buNone/>
              <a:defRPr>
                <a:solidFill>
                  <a:schemeClr val="tx1">
                    <a:tint val="75000"/>
                  </a:schemeClr>
                </a:solidFill>
              </a:defRPr>
            </a:lvl2pPr>
            <a:lvl3pPr marL="512127" indent="0" algn="ctr">
              <a:buNone/>
              <a:defRPr>
                <a:solidFill>
                  <a:schemeClr val="tx1">
                    <a:tint val="75000"/>
                  </a:schemeClr>
                </a:solidFill>
              </a:defRPr>
            </a:lvl3pPr>
            <a:lvl4pPr marL="768192" indent="0" algn="ctr">
              <a:buNone/>
              <a:defRPr>
                <a:solidFill>
                  <a:schemeClr val="tx1">
                    <a:tint val="75000"/>
                  </a:schemeClr>
                </a:solidFill>
              </a:defRPr>
            </a:lvl4pPr>
            <a:lvl5pPr marL="1024254" indent="0" algn="ctr">
              <a:buNone/>
              <a:defRPr>
                <a:solidFill>
                  <a:schemeClr val="tx1">
                    <a:tint val="75000"/>
                  </a:schemeClr>
                </a:solidFill>
              </a:defRPr>
            </a:lvl5pPr>
            <a:lvl6pPr marL="1280319" indent="0" algn="ctr">
              <a:buNone/>
              <a:defRPr>
                <a:solidFill>
                  <a:schemeClr val="tx1">
                    <a:tint val="75000"/>
                  </a:schemeClr>
                </a:solidFill>
              </a:defRPr>
            </a:lvl6pPr>
            <a:lvl7pPr marL="1536381" indent="0" algn="ctr">
              <a:buNone/>
              <a:defRPr>
                <a:solidFill>
                  <a:schemeClr val="tx1">
                    <a:tint val="75000"/>
                  </a:schemeClr>
                </a:solidFill>
              </a:defRPr>
            </a:lvl7pPr>
            <a:lvl8pPr marL="1792443" indent="0" algn="ctr">
              <a:buNone/>
              <a:defRPr>
                <a:solidFill>
                  <a:schemeClr val="tx1">
                    <a:tint val="75000"/>
                  </a:schemeClr>
                </a:solidFill>
              </a:defRPr>
            </a:lvl8pPr>
            <a:lvl9pPr marL="2048506"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913288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
        <p:nvSpPr>
          <p:cNvPr id="10" name="Title 9"/>
          <p:cNvSpPr>
            <a:spLocks noGrp="1"/>
          </p:cNvSpPr>
          <p:nvPr>
            <p:ph type="title"/>
          </p:nvPr>
        </p:nvSpPr>
        <p:spPr>
          <a:xfrm>
            <a:off x="19596" y="120263"/>
            <a:ext cx="4514852" cy="394097"/>
          </a:xfrm>
        </p:spPr>
        <p:txBody>
          <a:bodyPr/>
          <a:lstStyle>
            <a:lvl1pPr algn="l">
              <a:defRPr>
                <a:solidFill>
                  <a:schemeClr val="bg1">
                    <a:lumMod val="65000"/>
                  </a:schemeClr>
                </a:solidFill>
              </a:defRPr>
            </a:lvl1pPr>
          </a:lstStyle>
          <a:p>
            <a:r>
              <a:rPr lang="en-US" dirty="0"/>
              <a:t>Click to edit Master title style</a:t>
            </a:r>
          </a:p>
        </p:txBody>
      </p:sp>
      <p:sp>
        <p:nvSpPr>
          <p:cNvPr id="13" name="Content Placeholder 12"/>
          <p:cNvSpPr>
            <a:spLocks noGrp="1"/>
          </p:cNvSpPr>
          <p:nvPr>
            <p:ph sz="quarter" idx="13"/>
          </p:nvPr>
        </p:nvSpPr>
        <p:spPr>
          <a:xfrm>
            <a:off x="1143001" y="819151"/>
            <a:ext cx="3886202" cy="3886199"/>
          </a:xfrm>
        </p:spPr>
        <p:txBody>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73836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Bulleted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28851" y="971550"/>
            <a:ext cx="4514850" cy="3733800"/>
          </a:xfrm>
        </p:spPr>
        <p:txBody>
          <a:bodyPr>
            <a:normAutofit/>
          </a:bodyPr>
          <a:lstStyle>
            <a:lvl1pPr marL="96026" indent="-96026">
              <a:buFont typeface="Arial" pitchFamily="34" charset="0"/>
              <a:buChar char="•"/>
              <a:defRPr sz="1346">
                <a:solidFill>
                  <a:schemeClr val="accent2">
                    <a:lumMod val="60000"/>
                    <a:lumOff val="40000"/>
                  </a:schemeClr>
                </a:solidFill>
              </a:defRPr>
            </a:lvl1pPr>
            <a:lvl2pPr marL="352087" indent="-96026">
              <a:buFont typeface="Arial" pitchFamily="34" charset="0"/>
              <a:buChar char="•"/>
              <a:defRPr sz="1077">
                <a:solidFill>
                  <a:schemeClr val="accent2">
                    <a:lumMod val="60000"/>
                    <a:lumOff val="40000"/>
                  </a:schemeClr>
                </a:solidFill>
              </a:defRPr>
            </a:lvl2pPr>
            <a:lvl3pPr marL="608152" indent="-96026">
              <a:buFont typeface="Arial" pitchFamily="34" charset="0"/>
              <a:buChar char="•"/>
              <a:defRPr sz="1077">
                <a:solidFill>
                  <a:schemeClr val="accent2">
                    <a:lumMod val="60000"/>
                    <a:lumOff val="40000"/>
                  </a:schemeClr>
                </a:solidFill>
              </a:defRPr>
            </a:lvl3pPr>
            <a:lvl4pPr marL="864215" indent="-96026">
              <a:buFont typeface="Arial" pitchFamily="34" charset="0"/>
              <a:buChar char="•"/>
              <a:defRPr sz="898">
                <a:solidFill>
                  <a:schemeClr val="accent2">
                    <a:lumMod val="60000"/>
                    <a:lumOff val="40000"/>
                  </a:schemeClr>
                </a:solidFill>
              </a:defRPr>
            </a:lvl4pPr>
            <a:lvl5pPr marL="1120278" indent="-96026">
              <a:buFont typeface="Arial" pitchFamily="34" charset="0"/>
              <a:buChar char="•"/>
              <a:defRPr sz="898">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0316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Light Backgroun">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342900" y="4767270"/>
            <a:ext cx="1600200" cy="273844"/>
          </a:xfrm>
          <a:prstGeom prst="rect">
            <a:avLst/>
          </a:prstGeom>
        </p:spPr>
        <p:txBody>
          <a:bodyPr vert="horz" lIns="76069" tIns="38034" rIns="76069" bIns="38034" rtlCol="0" anchor="ctr"/>
          <a:lstStyle>
            <a:lvl1pPr algn="l">
              <a:defRPr sz="629">
                <a:solidFill>
                  <a:schemeClr val="tx1">
                    <a:tint val="75000"/>
                  </a:schemeClr>
                </a:solidFill>
              </a:defRPr>
            </a:lvl1p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14" name="Footer Placeholder 4"/>
          <p:cNvSpPr>
            <a:spLocks noGrp="1"/>
          </p:cNvSpPr>
          <p:nvPr>
            <p:ph type="ftr" sz="quarter" idx="3"/>
          </p:nvPr>
        </p:nvSpPr>
        <p:spPr>
          <a:xfrm>
            <a:off x="2343151" y="4767270"/>
            <a:ext cx="2171700" cy="273844"/>
          </a:xfrm>
          <a:prstGeom prst="rect">
            <a:avLst/>
          </a:prstGeom>
        </p:spPr>
        <p:txBody>
          <a:bodyPr vert="horz" lIns="76069" tIns="38034" rIns="76069" bIns="38034" rtlCol="0" anchor="ctr"/>
          <a:lstStyle>
            <a:lvl1pPr algn="ctr">
              <a:defRPr sz="629">
                <a:solidFill>
                  <a:schemeClr val="tx1">
                    <a:tint val="75000"/>
                  </a:schemeClr>
                </a:solidFill>
              </a:defRPr>
            </a:lvl1pPr>
          </a:lstStyle>
          <a:p>
            <a:endParaRPr lang="en-US">
              <a:solidFill>
                <a:prstClr val="black">
                  <a:tint val="75000"/>
                </a:prstClr>
              </a:solidFill>
            </a:endParaRPr>
          </a:p>
        </p:txBody>
      </p:sp>
      <p:sp>
        <p:nvSpPr>
          <p:cNvPr id="15" name="Slide Number Placeholder 5"/>
          <p:cNvSpPr>
            <a:spLocks noGrp="1"/>
          </p:cNvSpPr>
          <p:nvPr>
            <p:ph type="sldNum" sz="quarter" idx="4"/>
          </p:nvPr>
        </p:nvSpPr>
        <p:spPr>
          <a:xfrm>
            <a:off x="4914900" y="4767270"/>
            <a:ext cx="1600200" cy="273844"/>
          </a:xfrm>
          <a:prstGeom prst="rect">
            <a:avLst/>
          </a:prstGeom>
        </p:spPr>
        <p:txBody>
          <a:bodyPr vert="horz" lIns="76069" tIns="38034" rIns="76069" bIns="38034" rtlCol="0" anchor="ctr"/>
          <a:lstStyle>
            <a:lvl1pPr algn="r">
              <a:defRPr sz="629">
                <a:solidFill>
                  <a:schemeClr val="tx1">
                    <a:tint val="75000"/>
                  </a:schemeClr>
                </a:solidFill>
              </a:defRPr>
            </a:lvl1p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
        <p:nvSpPr>
          <p:cNvPr id="3" name="Content Placeholder 2"/>
          <p:cNvSpPr>
            <a:spLocks noGrp="1"/>
          </p:cNvSpPr>
          <p:nvPr>
            <p:ph sz="quarter" idx="10"/>
          </p:nvPr>
        </p:nvSpPr>
        <p:spPr>
          <a:xfrm>
            <a:off x="2228850" y="971550"/>
            <a:ext cx="4457700" cy="37338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75931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342900" y="4767270"/>
            <a:ext cx="1600200" cy="273844"/>
          </a:xfrm>
          <a:prstGeom prst="rect">
            <a:avLst/>
          </a:prstGeom>
        </p:spPr>
        <p:txBody>
          <a:bodyPr vert="horz" lIns="76069" tIns="38034" rIns="76069" bIns="38034" rtlCol="0" anchor="ctr"/>
          <a:lstStyle>
            <a:lvl1pPr algn="l">
              <a:defRPr sz="629">
                <a:solidFill>
                  <a:schemeClr val="tx1">
                    <a:tint val="75000"/>
                  </a:schemeClr>
                </a:solidFill>
              </a:defRPr>
            </a:lvl1p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14" name="Footer Placeholder 4"/>
          <p:cNvSpPr>
            <a:spLocks noGrp="1"/>
          </p:cNvSpPr>
          <p:nvPr>
            <p:ph type="ftr" sz="quarter" idx="3"/>
          </p:nvPr>
        </p:nvSpPr>
        <p:spPr>
          <a:xfrm>
            <a:off x="2343151" y="4767270"/>
            <a:ext cx="2171700" cy="273844"/>
          </a:xfrm>
          <a:prstGeom prst="rect">
            <a:avLst/>
          </a:prstGeom>
        </p:spPr>
        <p:txBody>
          <a:bodyPr vert="horz" lIns="76069" tIns="38034" rIns="76069" bIns="38034" rtlCol="0" anchor="ctr"/>
          <a:lstStyle>
            <a:lvl1pPr algn="ctr">
              <a:defRPr sz="629">
                <a:solidFill>
                  <a:schemeClr val="tx1">
                    <a:tint val="75000"/>
                  </a:schemeClr>
                </a:solidFill>
              </a:defRPr>
            </a:lvl1pPr>
          </a:lstStyle>
          <a:p>
            <a:endParaRPr lang="en-US">
              <a:solidFill>
                <a:prstClr val="black">
                  <a:tint val="75000"/>
                </a:prstClr>
              </a:solidFill>
            </a:endParaRPr>
          </a:p>
        </p:txBody>
      </p:sp>
      <p:sp>
        <p:nvSpPr>
          <p:cNvPr id="15" name="Slide Number Placeholder 5"/>
          <p:cNvSpPr>
            <a:spLocks noGrp="1"/>
          </p:cNvSpPr>
          <p:nvPr>
            <p:ph type="sldNum" sz="quarter" idx="4"/>
          </p:nvPr>
        </p:nvSpPr>
        <p:spPr>
          <a:xfrm>
            <a:off x="4914900" y="4767270"/>
            <a:ext cx="1600200" cy="273844"/>
          </a:xfrm>
          <a:prstGeom prst="rect">
            <a:avLst/>
          </a:prstGeom>
        </p:spPr>
        <p:txBody>
          <a:bodyPr vert="horz" lIns="76069" tIns="38034" rIns="76069" bIns="38034" rtlCol="0" anchor="ctr"/>
          <a:lstStyle>
            <a:lvl1pPr algn="r">
              <a:defRPr sz="629">
                <a:solidFill>
                  <a:schemeClr val="tx1">
                    <a:tint val="75000"/>
                  </a:schemeClr>
                </a:solidFill>
              </a:defRPr>
            </a:lvl1p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
        <p:nvSpPr>
          <p:cNvPr id="4" name="Content Placeholder 3"/>
          <p:cNvSpPr>
            <a:spLocks noGrp="1"/>
          </p:cNvSpPr>
          <p:nvPr>
            <p:ph sz="quarter" idx="10"/>
          </p:nvPr>
        </p:nvSpPr>
        <p:spPr>
          <a:xfrm>
            <a:off x="2114552" y="971552"/>
            <a:ext cx="4629150" cy="3657601"/>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765488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28801" y="1563298"/>
            <a:ext cx="5314949" cy="1021556"/>
          </a:xfrm>
        </p:spPr>
        <p:txBody>
          <a:bodyPr anchor="t"/>
          <a:lstStyle>
            <a:lvl1pPr algn="l">
              <a:defRPr sz="2244" b="0" cap="all">
                <a:solidFill>
                  <a:schemeClr val="bg1">
                    <a:lumMod val="10000"/>
                  </a:schemeClr>
                </a:solidFill>
              </a:defRPr>
            </a:lvl1pPr>
          </a:lstStyle>
          <a:p>
            <a:r>
              <a:rPr lang="en-US" dirty="0"/>
              <a:t>Click to edit Master title style</a:t>
            </a:r>
          </a:p>
        </p:txBody>
      </p:sp>
      <p:sp>
        <p:nvSpPr>
          <p:cNvPr id="3" name="Text Placeholder 2"/>
          <p:cNvSpPr>
            <a:spLocks noGrp="1"/>
          </p:cNvSpPr>
          <p:nvPr>
            <p:ph type="body" idx="1"/>
          </p:nvPr>
        </p:nvSpPr>
        <p:spPr>
          <a:xfrm>
            <a:off x="1828801" y="438154"/>
            <a:ext cx="5314949" cy="1125140"/>
          </a:xfrm>
        </p:spPr>
        <p:txBody>
          <a:bodyPr anchor="b"/>
          <a:lstStyle>
            <a:lvl1pPr marL="0" indent="0">
              <a:buNone/>
              <a:defRPr sz="1077">
                <a:solidFill>
                  <a:schemeClr val="bg1">
                    <a:lumMod val="10000"/>
                  </a:schemeClr>
                </a:solidFill>
              </a:defRPr>
            </a:lvl1pPr>
            <a:lvl2pPr marL="256063" indent="0">
              <a:buNone/>
              <a:defRPr sz="1077">
                <a:solidFill>
                  <a:schemeClr val="tx1">
                    <a:tint val="75000"/>
                  </a:schemeClr>
                </a:solidFill>
              </a:defRPr>
            </a:lvl2pPr>
            <a:lvl3pPr marL="512127" indent="0">
              <a:buNone/>
              <a:defRPr sz="898">
                <a:solidFill>
                  <a:schemeClr val="tx1">
                    <a:tint val="75000"/>
                  </a:schemeClr>
                </a:solidFill>
              </a:defRPr>
            </a:lvl3pPr>
            <a:lvl4pPr marL="768192" indent="0">
              <a:buNone/>
              <a:defRPr sz="808">
                <a:solidFill>
                  <a:schemeClr val="tx1">
                    <a:tint val="75000"/>
                  </a:schemeClr>
                </a:solidFill>
              </a:defRPr>
            </a:lvl4pPr>
            <a:lvl5pPr marL="1024254" indent="0">
              <a:buNone/>
              <a:defRPr sz="808">
                <a:solidFill>
                  <a:schemeClr val="tx1">
                    <a:tint val="75000"/>
                  </a:schemeClr>
                </a:solidFill>
              </a:defRPr>
            </a:lvl5pPr>
            <a:lvl6pPr marL="1280319" indent="0">
              <a:buNone/>
              <a:defRPr sz="808">
                <a:solidFill>
                  <a:schemeClr val="tx1">
                    <a:tint val="75000"/>
                  </a:schemeClr>
                </a:solidFill>
              </a:defRPr>
            </a:lvl6pPr>
            <a:lvl7pPr marL="1536381" indent="0">
              <a:buNone/>
              <a:defRPr sz="808">
                <a:solidFill>
                  <a:schemeClr val="tx1">
                    <a:tint val="75000"/>
                  </a:schemeClr>
                </a:solidFill>
              </a:defRPr>
            </a:lvl7pPr>
            <a:lvl8pPr marL="1792443" indent="0">
              <a:buNone/>
              <a:defRPr sz="808">
                <a:solidFill>
                  <a:schemeClr val="tx1">
                    <a:tint val="75000"/>
                  </a:schemeClr>
                </a:solidFill>
              </a:defRPr>
            </a:lvl8pPr>
            <a:lvl9pPr marL="2048506" indent="0">
              <a:buNone/>
              <a:defRPr sz="80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72426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8800" y="1123950"/>
            <a:ext cx="1446836" cy="2286000"/>
          </a:xfrm>
        </p:spPr>
        <p:txBody>
          <a:bodyPr/>
          <a:lstStyle>
            <a:lvl1pPr>
              <a:defRPr sz="1077"/>
            </a:lvl1pPr>
            <a:lvl2pPr>
              <a:defRPr sz="1077"/>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43300" y="1123950"/>
            <a:ext cx="1446836" cy="2286000"/>
          </a:xfrm>
        </p:spPr>
        <p:txBody>
          <a:bodyPr/>
          <a:lstStyle>
            <a:lvl1pPr>
              <a:defRPr sz="1077"/>
            </a:lvl1pPr>
            <a:lvl2pPr>
              <a:defRPr sz="1077"/>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09626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114551" y="228607"/>
            <a:ext cx="2799251" cy="479822"/>
          </a:xfrm>
        </p:spPr>
        <p:txBody>
          <a:bodyPr anchor="b">
            <a:noAutofit/>
          </a:bodyPr>
          <a:lstStyle>
            <a:lvl1pPr marL="0" indent="0">
              <a:buNone/>
              <a:defRPr sz="1077" b="1"/>
            </a:lvl1pPr>
            <a:lvl2pPr marL="256063" indent="0">
              <a:buNone/>
              <a:defRPr sz="1077" b="1"/>
            </a:lvl2pPr>
            <a:lvl3pPr marL="512127" indent="0">
              <a:buNone/>
              <a:defRPr sz="1077" b="1"/>
            </a:lvl3pPr>
            <a:lvl4pPr marL="768192" indent="0">
              <a:buNone/>
              <a:defRPr sz="898" b="1"/>
            </a:lvl4pPr>
            <a:lvl5pPr marL="1024254" indent="0">
              <a:buNone/>
              <a:defRPr sz="898" b="1"/>
            </a:lvl5pPr>
            <a:lvl6pPr marL="1280319" indent="0">
              <a:buNone/>
              <a:defRPr sz="898" b="1"/>
            </a:lvl6pPr>
            <a:lvl7pPr marL="1536381" indent="0">
              <a:buNone/>
              <a:defRPr sz="898" b="1"/>
            </a:lvl7pPr>
            <a:lvl8pPr marL="1792443" indent="0">
              <a:buNone/>
              <a:defRPr sz="898" b="1"/>
            </a:lvl8pPr>
            <a:lvl9pPr marL="2048506" indent="0">
              <a:buNone/>
              <a:defRPr sz="898" b="1"/>
            </a:lvl9pPr>
          </a:lstStyle>
          <a:p>
            <a:pPr lvl="0"/>
            <a:r>
              <a:rPr lang="en-US" dirty="0"/>
              <a:t>Click to edit Master text styles</a:t>
            </a:r>
          </a:p>
        </p:txBody>
      </p:sp>
      <p:sp>
        <p:nvSpPr>
          <p:cNvPr id="4" name="Content Placeholder 3"/>
          <p:cNvSpPr>
            <a:spLocks noGrp="1"/>
          </p:cNvSpPr>
          <p:nvPr>
            <p:ph sz="half" idx="2"/>
          </p:nvPr>
        </p:nvSpPr>
        <p:spPr>
          <a:xfrm>
            <a:off x="2114551" y="800111"/>
            <a:ext cx="2799251" cy="3829049"/>
          </a:xfrm>
        </p:spPr>
        <p:txBody>
          <a:bodyPr/>
          <a:lstStyle>
            <a:lvl1pPr>
              <a:defRPr sz="1077"/>
            </a:lvl1pPr>
            <a:lvl2pPr>
              <a:defRPr sz="1077"/>
            </a:lvl2pPr>
            <a:lvl3pPr>
              <a:defRPr sz="1077"/>
            </a:lvl3pPr>
            <a:lvl4pPr>
              <a:defRPr sz="898"/>
            </a:lvl4pPr>
            <a:lvl5pPr>
              <a:defRPr sz="898"/>
            </a:lvl5pPr>
            <a:lvl6pPr>
              <a:defRPr sz="898"/>
            </a:lvl6pPr>
            <a:lvl7pPr>
              <a:defRPr sz="898"/>
            </a:lvl7pPr>
            <a:lvl8pPr>
              <a:defRPr sz="898"/>
            </a:lvl8pPr>
            <a:lvl9pPr>
              <a:defRPr sz="898"/>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143499" y="228607"/>
            <a:ext cx="2800350" cy="479822"/>
          </a:xfrm>
        </p:spPr>
        <p:txBody>
          <a:bodyPr anchor="b">
            <a:noAutofit/>
          </a:bodyPr>
          <a:lstStyle>
            <a:lvl1pPr marL="0" indent="0">
              <a:buNone/>
              <a:defRPr sz="1077" b="1"/>
            </a:lvl1pPr>
            <a:lvl2pPr marL="256063" indent="0">
              <a:buNone/>
              <a:defRPr sz="1077" b="1"/>
            </a:lvl2pPr>
            <a:lvl3pPr marL="512127" indent="0">
              <a:buNone/>
              <a:defRPr sz="1077" b="1"/>
            </a:lvl3pPr>
            <a:lvl4pPr marL="768192" indent="0">
              <a:buNone/>
              <a:defRPr sz="898" b="1"/>
            </a:lvl4pPr>
            <a:lvl5pPr marL="1024254" indent="0">
              <a:buNone/>
              <a:defRPr sz="898" b="1"/>
            </a:lvl5pPr>
            <a:lvl6pPr marL="1280319" indent="0">
              <a:buNone/>
              <a:defRPr sz="898" b="1"/>
            </a:lvl6pPr>
            <a:lvl7pPr marL="1536381" indent="0">
              <a:buNone/>
              <a:defRPr sz="898" b="1"/>
            </a:lvl7pPr>
            <a:lvl8pPr marL="1792443" indent="0">
              <a:buNone/>
              <a:defRPr sz="898" b="1"/>
            </a:lvl8pPr>
            <a:lvl9pPr marL="2048506" indent="0">
              <a:buNone/>
              <a:defRPr sz="898" b="1"/>
            </a:lvl9pPr>
          </a:lstStyle>
          <a:p>
            <a:pPr lvl="0"/>
            <a:r>
              <a:rPr lang="en-US" dirty="0"/>
              <a:t>Click to edit Master text styles</a:t>
            </a:r>
          </a:p>
        </p:txBody>
      </p:sp>
      <p:sp>
        <p:nvSpPr>
          <p:cNvPr id="6" name="Content Placeholder 5"/>
          <p:cNvSpPr>
            <a:spLocks noGrp="1"/>
          </p:cNvSpPr>
          <p:nvPr>
            <p:ph sz="quarter" idx="4"/>
          </p:nvPr>
        </p:nvSpPr>
        <p:spPr>
          <a:xfrm>
            <a:off x="5143499" y="800111"/>
            <a:ext cx="2800350" cy="3829049"/>
          </a:xfrm>
        </p:spPr>
        <p:txBody>
          <a:bodyPr/>
          <a:lstStyle>
            <a:lvl1pPr>
              <a:defRPr sz="1077"/>
            </a:lvl1pPr>
            <a:lvl2pPr>
              <a:defRPr sz="1077"/>
            </a:lvl2pPr>
            <a:lvl3pPr>
              <a:defRPr sz="1077"/>
            </a:lvl3pPr>
            <a:lvl4pPr>
              <a:defRPr sz="898"/>
            </a:lvl4pPr>
            <a:lvl5pPr>
              <a:defRPr sz="898"/>
            </a:lvl5pPr>
            <a:lvl6pPr>
              <a:defRPr sz="898"/>
            </a:lvl6pPr>
            <a:lvl7pPr>
              <a:defRPr sz="898"/>
            </a:lvl7pPr>
            <a:lvl8pPr>
              <a:defRPr sz="898"/>
            </a:lvl8pPr>
            <a:lvl9pPr>
              <a:defRPr sz="898"/>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331771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52918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31120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7" y="17603"/>
            <a:ext cx="4294931" cy="506016"/>
          </a:xfrm>
        </p:spPr>
        <p:txBody>
          <a:bodyPr anchor="ctr" anchorCtr="0"/>
          <a:lstStyle>
            <a:lvl1pPr algn="l">
              <a:defRPr sz="1077" b="1">
                <a:solidFill>
                  <a:schemeClr val="bg1">
                    <a:lumMod val="90000"/>
                  </a:schemeClr>
                </a:solidFill>
              </a:defRPr>
            </a:lvl1pPr>
          </a:lstStyle>
          <a:p>
            <a:r>
              <a:rPr lang="en-US" dirty="0"/>
              <a:t>Click to edit Master title style</a:t>
            </a:r>
          </a:p>
        </p:txBody>
      </p:sp>
      <p:sp>
        <p:nvSpPr>
          <p:cNvPr id="3" name="Content Placeholder 2"/>
          <p:cNvSpPr>
            <a:spLocks noGrp="1"/>
          </p:cNvSpPr>
          <p:nvPr>
            <p:ph idx="1"/>
          </p:nvPr>
        </p:nvSpPr>
        <p:spPr>
          <a:xfrm>
            <a:off x="3028950" y="1286651"/>
            <a:ext cx="2971800" cy="2570205"/>
          </a:xfrm>
        </p:spPr>
        <p:txBody>
          <a:bodyPr>
            <a:normAutofit/>
          </a:bodyPr>
          <a:lstStyle>
            <a:lvl1pPr>
              <a:defRPr sz="1077"/>
            </a:lvl1pPr>
            <a:lvl2pPr>
              <a:defRPr sz="1077"/>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00050" y="1352550"/>
            <a:ext cx="1714501" cy="2743200"/>
          </a:xfrm>
        </p:spPr>
        <p:txBody>
          <a:bodyPr anchor="ctr" anchorCtr="0"/>
          <a:lstStyle>
            <a:lvl1pPr marL="0" indent="0" algn="ctr">
              <a:buNone/>
              <a:defRPr sz="808">
                <a:solidFill>
                  <a:schemeClr val="bg1">
                    <a:lumMod val="90000"/>
                  </a:schemeClr>
                </a:solidFill>
              </a:defRPr>
            </a:lvl1pPr>
            <a:lvl2pPr marL="256063" indent="0">
              <a:buNone/>
              <a:defRPr sz="629"/>
            </a:lvl2pPr>
            <a:lvl3pPr marL="512127" indent="0">
              <a:buNone/>
              <a:defRPr sz="539"/>
            </a:lvl3pPr>
            <a:lvl4pPr marL="768192" indent="0">
              <a:buNone/>
              <a:defRPr sz="539"/>
            </a:lvl4pPr>
            <a:lvl5pPr marL="1024254" indent="0">
              <a:buNone/>
              <a:defRPr sz="539"/>
            </a:lvl5pPr>
            <a:lvl6pPr marL="1280319" indent="0">
              <a:buNone/>
              <a:defRPr sz="539"/>
            </a:lvl6pPr>
            <a:lvl7pPr marL="1536381" indent="0">
              <a:buNone/>
              <a:defRPr sz="539"/>
            </a:lvl7pPr>
            <a:lvl8pPr marL="1792443" indent="0">
              <a:buNone/>
              <a:defRPr sz="539"/>
            </a:lvl8pPr>
            <a:lvl9pPr marL="2048506" indent="0">
              <a:buNone/>
              <a:defRPr sz="539"/>
            </a:lvl9pPr>
          </a:lstStyle>
          <a:p>
            <a:pPr lvl="0"/>
            <a:r>
              <a:rPr lang="en-US" dirty="0"/>
              <a:t>Click to edit Master text styles</a:t>
            </a:r>
          </a:p>
        </p:txBody>
      </p:sp>
      <p:sp>
        <p:nvSpPr>
          <p:cNvPr id="5" name="Date Placeholder 4"/>
          <p:cNvSpPr>
            <a:spLocks noGrp="1"/>
          </p:cNvSpPr>
          <p:nvPr>
            <p:ph type="dt" sz="half" idx="10"/>
          </p:nvPr>
        </p:nvSpPr>
        <p:spPr/>
        <p:txBody>
          <a:body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34746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43151" y="3594502"/>
            <a:ext cx="4114800" cy="425054"/>
          </a:xfrm>
        </p:spPr>
        <p:txBody>
          <a:bodyPr anchor="b"/>
          <a:lstStyle>
            <a:lvl1pPr algn="l">
              <a:defRPr sz="1077" b="1">
                <a:solidFill>
                  <a:schemeClr val="tx1">
                    <a:lumMod val="65000"/>
                    <a:lumOff val="35000"/>
                  </a:schemeClr>
                </a:solidFill>
              </a:defRPr>
            </a:lvl1pPr>
          </a:lstStyle>
          <a:p>
            <a:r>
              <a:rPr lang="en-US" dirty="0"/>
              <a:t>Click to edit Master title style</a:t>
            </a:r>
          </a:p>
        </p:txBody>
      </p:sp>
      <p:sp>
        <p:nvSpPr>
          <p:cNvPr id="3" name="Picture Placeholder 2"/>
          <p:cNvSpPr>
            <a:spLocks noGrp="1"/>
          </p:cNvSpPr>
          <p:nvPr>
            <p:ph type="pic" idx="1"/>
          </p:nvPr>
        </p:nvSpPr>
        <p:spPr>
          <a:xfrm>
            <a:off x="2228850" y="133350"/>
            <a:ext cx="4457700" cy="3352800"/>
          </a:xfrm>
        </p:spPr>
        <p:txBody>
          <a:bodyPr/>
          <a:lstStyle>
            <a:lvl1pPr marL="0" indent="0">
              <a:buNone/>
              <a:defRPr sz="1795"/>
            </a:lvl1pPr>
            <a:lvl2pPr marL="256063" indent="0">
              <a:buNone/>
              <a:defRPr sz="1526"/>
            </a:lvl2pPr>
            <a:lvl3pPr marL="512127" indent="0">
              <a:buNone/>
              <a:defRPr sz="1346"/>
            </a:lvl3pPr>
            <a:lvl4pPr marL="768192" indent="0">
              <a:buNone/>
              <a:defRPr sz="1077"/>
            </a:lvl4pPr>
            <a:lvl5pPr marL="1024254" indent="0">
              <a:buNone/>
              <a:defRPr sz="1077"/>
            </a:lvl5pPr>
            <a:lvl6pPr marL="1280319" indent="0">
              <a:buNone/>
              <a:defRPr sz="1077"/>
            </a:lvl6pPr>
            <a:lvl7pPr marL="1536381" indent="0">
              <a:buNone/>
              <a:defRPr sz="1077"/>
            </a:lvl7pPr>
            <a:lvl8pPr marL="1792443" indent="0">
              <a:buNone/>
              <a:defRPr sz="1077"/>
            </a:lvl8pPr>
            <a:lvl9pPr marL="2048506" indent="0">
              <a:buNone/>
              <a:defRPr sz="1077"/>
            </a:lvl9pPr>
          </a:lstStyle>
          <a:p>
            <a:endParaRPr lang="en-US"/>
          </a:p>
        </p:txBody>
      </p:sp>
      <p:sp>
        <p:nvSpPr>
          <p:cNvPr id="4" name="Text Placeholder 3"/>
          <p:cNvSpPr>
            <a:spLocks noGrp="1"/>
          </p:cNvSpPr>
          <p:nvPr>
            <p:ph type="body" sz="half" idx="2"/>
          </p:nvPr>
        </p:nvSpPr>
        <p:spPr>
          <a:xfrm>
            <a:off x="2343151" y="4019563"/>
            <a:ext cx="4114800" cy="603647"/>
          </a:xfrm>
        </p:spPr>
        <p:txBody>
          <a:bodyPr/>
          <a:lstStyle>
            <a:lvl1pPr marL="0" indent="0">
              <a:buNone/>
              <a:defRPr sz="808">
                <a:solidFill>
                  <a:schemeClr val="bg1">
                    <a:lumMod val="90000"/>
                  </a:schemeClr>
                </a:solidFill>
              </a:defRPr>
            </a:lvl1pPr>
            <a:lvl2pPr marL="256063" indent="0">
              <a:buNone/>
              <a:defRPr sz="629"/>
            </a:lvl2pPr>
            <a:lvl3pPr marL="512127" indent="0">
              <a:buNone/>
              <a:defRPr sz="539"/>
            </a:lvl3pPr>
            <a:lvl4pPr marL="768192" indent="0">
              <a:buNone/>
              <a:defRPr sz="539"/>
            </a:lvl4pPr>
            <a:lvl5pPr marL="1024254" indent="0">
              <a:buNone/>
              <a:defRPr sz="539"/>
            </a:lvl5pPr>
            <a:lvl6pPr marL="1280319" indent="0">
              <a:buNone/>
              <a:defRPr sz="539"/>
            </a:lvl6pPr>
            <a:lvl7pPr marL="1536381" indent="0">
              <a:buNone/>
              <a:defRPr sz="539"/>
            </a:lvl7pPr>
            <a:lvl8pPr marL="1792443" indent="0">
              <a:buNone/>
              <a:defRPr sz="539"/>
            </a:lvl8pPr>
            <a:lvl9pPr marL="2048506" indent="0">
              <a:buNone/>
              <a:defRPr sz="539"/>
            </a:lvl9pPr>
          </a:lstStyle>
          <a:p>
            <a:pPr lvl="0"/>
            <a:r>
              <a:rPr lang="en-US"/>
              <a:t>Click to edit Master text styles</a:t>
            </a:r>
          </a:p>
        </p:txBody>
      </p:sp>
      <p:sp>
        <p:nvSpPr>
          <p:cNvPr id="5" name="Date Placeholder 4"/>
          <p:cNvSpPr>
            <a:spLocks noGrp="1"/>
          </p:cNvSpPr>
          <p:nvPr>
            <p:ph type="dt" sz="half" idx="10"/>
          </p:nvPr>
        </p:nvSpPr>
        <p:spPr/>
        <p:txBody>
          <a:body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5874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07286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72152" y="228606"/>
            <a:ext cx="742949" cy="4388644"/>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342902" y="205985"/>
            <a:ext cx="5372100" cy="438864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68942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a:t>
            </a:fld>
            <a:endParaRPr lang="en-US" dirty="0">
              <a:solidFill>
                <a:prstClr val="black">
                  <a:tint val="75000"/>
                </a:prstClr>
              </a:solidFill>
            </a:endParaRPr>
          </a:p>
        </p:txBody>
      </p:sp>
      <p:sp>
        <p:nvSpPr>
          <p:cNvPr id="9" name="Text Placeholder 8"/>
          <p:cNvSpPr>
            <a:spLocks noGrp="1"/>
          </p:cNvSpPr>
          <p:nvPr>
            <p:ph type="body" sz="quarter" idx="15"/>
          </p:nvPr>
        </p:nvSpPr>
        <p:spPr>
          <a:xfrm>
            <a:off x="1771650" y="1066802"/>
            <a:ext cx="3486150" cy="628650"/>
          </a:xfrm>
        </p:spPr>
        <p:txBody>
          <a:bodyPr anchor="ctr">
            <a:normAutofit/>
          </a:bodyPr>
          <a:lstStyle>
            <a:lvl1pPr marL="32009" indent="0">
              <a:buFontTx/>
              <a:buNone/>
              <a:defRPr sz="1077" baseline="0">
                <a:solidFill>
                  <a:schemeClr val="bg1">
                    <a:lumMod val="95000"/>
                  </a:schemeClr>
                </a:solidFill>
              </a:defRPr>
            </a:lvl1pPr>
          </a:lstStyle>
          <a:p>
            <a:pPr lvl="0"/>
            <a:r>
              <a:rPr lang="en-US" dirty="0"/>
              <a:t>Click to edit Master text styles</a:t>
            </a:r>
          </a:p>
        </p:txBody>
      </p:sp>
      <p:sp>
        <p:nvSpPr>
          <p:cNvPr id="7" name="Text Placeholder 8"/>
          <p:cNvSpPr>
            <a:spLocks noGrp="1"/>
          </p:cNvSpPr>
          <p:nvPr>
            <p:ph type="body" sz="quarter" idx="16"/>
          </p:nvPr>
        </p:nvSpPr>
        <p:spPr>
          <a:xfrm>
            <a:off x="1771650" y="1695450"/>
            <a:ext cx="3486150" cy="628650"/>
          </a:xfrm>
        </p:spPr>
        <p:txBody>
          <a:bodyPr anchor="ctr">
            <a:normAutofit/>
          </a:bodyPr>
          <a:lstStyle>
            <a:lvl1pPr marL="32009" indent="0">
              <a:buFontTx/>
              <a:buNone/>
              <a:defRPr sz="1077" baseline="0">
                <a:solidFill>
                  <a:schemeClr val="bg1">
                    <a:lumMod val="95000"/>
                  </a:schemeClr>
                </a:solidFill>
              </a:defRPr>
            </a:lvl1pPr>
          </a:lstStyle>
          <a:p>
            <a:pPr lvl="0"/>
            <a:r>
              <a:rPr lang="en-US" dirty="0"/>
              <a:t>Click to edit Master text styles</a:t>
            </a:r>
          </a:p>
        </p:txBody>
      </p:sp>
      <p:sp>
        <p:nvSpPr>
          <p:cNvPr id="8" name="Text Placeholder 8"/>
          <p:cNvSpPr>
            <a:spLocks noGrp="1"/>
          </p:cNvSpPr>
          <p:nvPr>
            <p:ph type="body" sz="quarter" idx="17"/>
          </p:nvPr>
        </p:nvSpPr>
        <p:spPr>
          <a:xfrm>
            <a:off x="1771650" y="2324101"/>
            <a:ext cx="3486150" cy="628650"/>
          </a:xfrm>
        </p:spPr>
        <p:txBody>
          <a:bodyPr anchor="ctr">
            <a:normAutofit/>
          </a:bodyPr>
          <a:lstStyle>
            <a:lvl1pPr marL="32009" indent="0">
              <a:buFontTx/>
              <a:buNone/>
              <a:defRPr sz="1077" baseline="0">
                <a:solidFill>
                  <a:schemeClr val="bg1">
                    <a:lumMod val="95000"/>
                  </a:schemeClr>
                </a:solidFill>
              </a:defRPr>
            </a:lvl1pPr>
          </a:lstStyle>
          <a:p>
            <a:pPr lvl="0"/>
            <a:r>
              <a:rPr lang="en-US" dirty="0"/>
              <a:t>Click to edit Master text styles</a:t>
            </a:r>
          </a:p>
        </p:txBody>
      </p:sp>
      <p:sp>
        <p:nvSpPr>
          <p:cNvPr id="12" name="Text Placeholder 8"/>
          <p:cNvSpPr>
            <a:spLocks noGrp="1"/>
          </p:cNvSpPr>
          <p:nvPr>
            <p:ph type="body" sz="quarter" idx="18"/>
          </p:nvPr>
        </p:nvSpPr>
        <p:spPr>
          <a:xfrm>
            <a:off x="1771650" y="2952752"/>
            <a:ext cx="3486150" cy="628650"/>
          </a:xfrm>
        </p:spPr>
        <p:txBody>
          <a:bodyPr anchor="ctr">
            <a:normAutofit/>
          </a:bodyPr>
          <a:lstStyle>
            <a:lvl1pPr marL="32009" indent="0">
              <a:buFontTx/>
              <a:buNone/>
              <a:defRPr sz="1077" baseline="0">
                <a:solidFill>
                  <a:schemeClr val="bg1">
                    <a:lumMod val="95000"/>
                  </a:schemeClr>
                </a:solidFill>
              </a:defRPr>
            </a:lvl1pPr>
          </a:lstStyle>
          <a:p>
            <a:pPr lvl="0"/>
            <a:r>
              <a:rPr lang="en-US" dirty="0"/>
              <a:t>Click to edit Master text styles</a:t>
            </a:r>
          </a:p>
        </p:txBody>
      </p:sp>
      <p:sp>
        <p:nvSpPr>
          <p:cNvPr id="2" name="Title 1"/>
          <p:cNvSpPr>
            <a:spLocks noGrp="1"/>
          </p:cNvSpPr>
          <p:nvPr>
            <p:ph type="title"/>
          </p:nvPr>
        </p:nvSpPr>
        <p:spPr>
          <a:xfrm>
            <a:off x="114302" y="133358"/>
            <a:ext cx="4914902" cy="394097"/>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12169029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a:t>
            </a:fld>
            <a:endParaRPr lang="en-US" dirty="0">
              <a:solidFill>
                <a:prstClr val="black">
                  <a:tint val="75000"/>
                </a:prstClr>
              </a:solidFill>
            </a:endParaRPr>
          </a:p>
        </p:txBody>
      </p:sp>
      <p:sp>
        <p:nvSpPr>
          <p:cNvPr id="9" name="Text Placeholder 8"/>
          <p:cNvSpPr>
            <a:spLocks noGrp="1"/>
          </p:cNvSpPr>
          <p:nvPr>
            <p:ph type="body" sz="quarter" idx="15"/>
          </p:nvPr>
        </p:nvSpPr>
        <p:spPr>
          <a:xfrm>
            <a:off x="4972050" y="1675897"/>
            <a:ext cx="1428750" cy="2953257"/>
          </a:xfrm>
        </p:spPr>
        <p:txBody>
          <a:bodyPr anchor="ctr" anchorCtr="0">
            <a:normAutofit/>
          </a:bodyPr>
          <a:lstStyle>
            <a:lvl1pPr marL="32009" indent="0" algn="ctr">
              <a:buFontTx/>
              <a:buNone/>
              <a:defRPr sz="1077" baseline="0">
                <a:solidFill>
                  <a:schemeClr val="bg1"/>
                </a:solidFill>
              </a:defRPr>
            </a:lvl1pPr>
          </a:lstStyle>
          <a:p>
            <a:pPr lvl="0"/>
            <a:r>
              <a:rPr lang="en-US" dirty="0"/>
              <a:t>Click to edit Master text styles</a:t>
            </a:r>
          </a:p>
        </p:txBody>
      </p:sp>
      <p:sp>
        <p:nvSpPr>
          <p:cNvPr id="7" name="Text Placeholder 8"/>
          <p:cNvSpPr>
            <a:spLocks noGrp="1"/>
          </p:cNvSpPr>
          <p:nvPr>
            <p:ph type="body" sz="quarter" idx="16"/>
          </p:nvPr>
        </p:nvSpPr>
        <p:spPr>
          <a:xfrm>
            <a:off x="2686050" y="1657358"/>
            <a:ext cx="1428750" cy="2983204"/>
          </a:xfrm>
        </p:spPr>
        <p:txBody>
          <a:bodyPr anchor="ctr" anchorCtr="0">
            <a:normAutofit/>
          </a:bodyPr>
          <a:lstStyle>
            <a:lvl1pPr marL="32009" indent="0" algn="ctr">
              <a:buFontTx/>
              <a:buNone/>
              <a:defRPr sz="1077" baseline="0">
                <a:solidFill>
                  <a:schemeClr val="bg1"/>
                </a:solidFill>
              </a:defRPr>
            </a:lvl1pPr>
          </a:lstStyle>
          <a:p>
            <a:pPr lvl="0"/>
            <a:r>
              <a:rPr lang="en-US" dirty="0"/>
              <a:t>Click to edit Master text styles</a:t>
            </a:r>
          </a:p>
        </p:txBody>
      </p:sp>
      <p:sp>
        <p:nvSpPr>
          <p:cNvPr id="8" name="Text Placeholder 8"/>
          <p:cNvSpPr>
            <a:spLocks noGrp="1"/>
          </p:cNvSpPr>
          <p:nvPr>
            <p:ph type="body" sz="quarter" idx="17"/>
          </p:nvPr>
        </p:nvSpPr>
        <p:spPr>
          <a:xfrm>
            <a:off x="400050" y="1675897"/>
            <a:ext cx="1428750" cy="2953257"/>
          </a:xfrm>
        </p:spPr>
        <p:txBody>
          <a:bodyPr anchor="ctr" anchorCtr="0">
            <a:normAutofit/>
          </a:bodyPr>
          <a:lstStyle>
            <a:lvl1pPr marL="32009" indent="0" algn="ctr">
              <a:buFontTx/>
              <a:buNone/>
              <a:defRPr sz="1077" baseline="0">
                <a:solidFill>
                  <a:schemeClr val="bg1"/>
                </a:solidFill>
              </a:defRPr>
            </a:lvl1pPr>
          </a:lstStyle>
          <a:p>
            <a:pPr lvl="0"/>
            <a:r>
              <a:rPr lang="en-US" dirty="0"/>
              <a:t>Click to edit Master text styles</a:t>
            </a:r>
          </a:p>
        </p:txBody>
      </p:sp>
      <p:sp>
        <p:nvSpPr>
          <p:cNvPr id="2" name="Title 1"/>
          <p:cNvSpPr>
            <a:spLocks noGrp="1"/>
          </p:cNvSpPr>
          <p:nvPr>
            <p:ph type="title"/>
          </p:nvPr>
        </p:nvSpPr>
        <p:spPr>
          <a:xfrm>
            <a:off x="114302" y="133358"/>
            <a:ext cx="4914902" cy="394097"/>
          </a:xfrm>
        </p:spPr>
        <p:txBody>
          <a:bodyPr/>
          <a:lstStyle>
            <a:lvl1pPr algn="l">
              <a:defRPr>
                <a:solidFill>
                  <a:schemeClr val="bg1">
                    <a:lumMod val="65000"/>
                  </a:schemeClr>
                </a:solidFill>
              </a:defRPr>
            </a:lvl1pPr>
          </a:lstStyle>
          <a:p>
            <a:r>
              <a:rPr lang="en-US" dirty="0"/>
              <a:t>Click to edit Master title style</a:t>
            </a:r>
          </a:p>
        </p:txBody>
      </p:sp>
    </p:spTree>
    <p:extLst>
      <p:ext uri="{BB962C8B-B14F-4D97-AF65-F5344CB8AC3E}">
        <p14:creationId xmlns:p14="http://schemas.microsoft.com/office/powerpoint/2010/main" val="30774173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2"/>
          <p:cNvSpPr>
            <a:spLocks noGrp="1"/>
          </p:cNvSpPr>
          <p:nvPr>
            <p:ph sz="half" idx="1"/>
          </p:nvPr>
        </p:nvSpPr>
        <p:spPr>
          <a:xfrm>
            <a:off x="685800" y="228600"/>
            <a:ext cx="2457450" cy="2343150"/>
          </a:xfrm>
        </p:spPr>
        <p:txBody>
          <a:bodyPr/>
          <a:lstStyle>
            <a:lvl1pPr>
              <a:defRPr sz="1526"/>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6" name="Content Placeholder 3"/>
          <p:cNvSpPr>
            <a:spLocks noGrp="1"/>
          </p:cNvSpPr>
          <p:nvPr>
            <p:ph sz="half" idx="2"/>
          </p:nvPr>
        </p:nvSpPr>
        <p:spPr>
          <a:xfrm>
            <a:off x="3257550" y="228604"/>
            <a:ext cx="3371850" cy="2343986"/>
          </a:xfrm>
        </p:spPr>
        <p:txBody>
          <a:bodyPr anchor="ctr">
            <a:normAutofit/>
          </a:bodyPr>
          <a:lstStyle>
            <a:lvl1pPr>
              <a:defRPr sz="1077"/>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9" name="Content Placeholder 2"/>
          <p:cNvSpPr>
            <a:spLocks noGrp="1"/>
          </p:cNvSpPr>
          <p:nvPr>
            <p:ph sz="half" idx="14"/>
          </p:nvPr>
        </p:nvSpPr>
        <p:spPr>
          <a:xfrm>
            <a:off x="685800" y="2571751"/>
            <a:ext cx="2457450" cy="2286000"/>
          </a:xfrm>
        </p:spPr>
        <p:txBody>
          <a:bodyPr/>
          <a:lstStyle>
            <a:lvl1pPr>
              <a:defRPr sz="1526"/>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10" name="Content Placeholder 3"/>
          <p:cNvSpPr>
            <a:spLocks noGrp="1"/>
          </p:cNvSpPr>
          <p:nvPr>
            <p:ph sz="half" idx="15"/>
          </p:nvPr>
        </p:nvSpPr>
        <p:spPr>
          <a:xfrm>
            <a:off x="3143251" y="2571751"/>
            <a:ext cx="3486150" cy="2286000"/>
          </a:xfrm>
        </p:spPr>
        <p:txBody>
          <a:bodyPr anchor="ctr">
            <a:normAutofit/>
          </a:bodyPr>
          <a:lstStyle>
            <a:lvl1pPr>
              <a:defRPr sz="1077"/>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281387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2343151" y="5669758"/>
            <a:ext cx="2171700" cy="273844"/>
          </a:xfrm>
        </p:spPr>
        <p:txBody>
          <a:bodyPr/>
          <a:lstStyle>
            <a:lvl1pPr>
              <a:defRPr>
                <a:solidFill>
                  <a:schemeClr val="accent2">
                    <a:lumMod val="60000"/>
                    <a:lumOff val="40000"/>
                  </a:schemeClr>
                </a:solidFill>
              </a:defRPr>
            </a:lvl1pPr>
          </a:lstStyle>
          <a:p>
            <a:endParaRPr lang="en-US" dirty="0">
              <a:solidFill>
                <a:srgbClr val="F7291E">
                  <a:lumMod val="60000"/>
                  <a:lumOff val="40000"/>
                </a:srgbClr>
              </a:solidFill>
            </a:endParaRPr>
          </a:p>
        </p:txBody>
      </p:sp>
      <p:sp>
        <p:nvSpPr>
          <p:cNvPr id="4" name="Slide Number Placeholder 3"/>
          <p:cNvSpPr>
            <a:spLocks noGrp="1"/>
          </p:cNvSpPr>
          <p:nvPr>
            <p:ph type="sldNum" sz="quarter" idx="11"/>
          </p:nvPr>
        </p:nvSpPr>
        <p:spPr>
          <a:xfrm>
            <a:off x="4914900" y="5669758"/>
            <a:ext cx="1600200" cy="273844"/>
          </a:xfrm>
        </p:spPr>
        <p:txBody>
          <a:bodyPr/>
          <a:lstStyle>
            <a:lvl1pPr>
              <a:defRPr>
                <a:solidFill>
                  <a:schemeClr val="accent2">
                    <a:lumMod val="60000"/>
                    <a:lumOff val="40000"/>
                  </a:schemeClr>
                </a:solidFill>
              </a:defRPr>
            </a:lvl1pPr>
          </a:lstStyle>
          <a:p>
            <a:fld id="{81582BD6-FC20-4557-852B-8433F8572D30}" type="slidenum">
              <a:rPr lang="en-US" smtClean="0">
                <a:solidFill>
                  <a:srgbClr val="F7291E">
                    <a:lumMod val="60000"/>
                    <a:lumOff val="40000"/>
                  </a:srgbClr>
                </a:solidFill>
              </a:rPr>
              <a:pPr/>
              <a:t>‹#›</a:t>
            </a:fld>
            <a:endParaRPr lang="en-US" dirty="0">
              <a:solidFill>
                <a:srgbClr val="F7291E">
                  <a:lumMod val="60000"/>
                  <a:lumOff val="40000"/>
                </a:srgbClr>
              </a:solidFill>
            </a:endParaRPr>
          </a:p>
        </p:txBody>
      </p:sp>
      <p:sp>
        <p:nvSpPr>
          <p:cNvPr id="15" name="Content Placeholder 2"/>
          <p:cNvSpPr>
            <a:spLocks noGrp="1"/>
          </p:cNvSpPr>
          <p:nvPr>
            <p:ph sz="half" idx="15"/>
          </p:nvPr>
        </p:nvSpPr>
        <p:spPr>
          <a:xfrm>
            <a:off x="514356" y="-1676399"/>
            <a:ext cx="1885948" cy="1885950"/>
          </a:xfrm>
        </p:spPr>
        <p:txBody>
          <a:bodyPr/>
          <a:lstStyle>
            <a:lvl1pPr>
              <a:defRPr sz="1526">
                <a:solidFill>
                  <a:schemeClr val="accent2">
                    <a:lumMod val="60000"/>
                    <a:lumOff val="40000"/>
                  </a:schemeClr>
                </a:solidFill>
              </a:defRPr>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16" name="Content Placeholder 3"/>
          <p:cNvSpPr>
            <a:spLocks noGrp="1"/>
          </p:cNvSpPr>
          <p:nvPr>
            <p:ph sz="half" idx="16"/>
          </p:nvPr>
        </p:nvSpPr>
        <p:spPr>
          <a:xfrm>
            <a:off x="2543175" y="-1676399"/>
            <a:ext cx="1885949" cy="1885950"/>
          </a:xfrm>
        </p:spPr>
        <p:txBody>
          <a:bodyPr/>
          <a:lstStyle>
            <a:lvl1pPr>
              <a:defRPr sz="1526">
                <a:solidFill>
                  <a:schemeClr val="accent2">
                    <a:lumMod val="60000"/>
                    <a:lumOff val="40000"/>
                  </a:schemeClr>
                </a:solidFill>
              </a:defRPr>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17" name="Content Placeholder 3"/>
          <p:cNvSpPr>
            <a:spLocks noGrp="1"/>
          </p:cNvSpPr>
          <p:nvPr>
            <p:ph sz="half" idx="17"/>
          </p:nvPr>
        </p:nvSpPr>
        <p:spPr>
          <a:xfrm>
            <a:off x="4571999" y="-1676399"/>
            <a:ext cx="1885949" cy="1885950"/>
          </a:xfrm>
        </p:spPr>
        <p:txBody>
          <a:bodyPr/>
          <a:lstStyle>
            <a:lvl1pPr>
              <a:defRPr sz="1526">
                <a:solidFill>
                  <a:schemeClr val="accent2">
                    <a:lumMod val="60000"/>
                    <a:lumOff val="40000"/>
                  </a:schemeClr>
                </a:solidFill>
              </a:defRPr>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2" name="Title 1"/>
          <p:cNvSpPr>
            <a:spLocks noGrp="1"/>
          </p:cNvSpPr>
          <p:nvPr>
            <p:ph type="title"/>
          </p:nvPr>
        </p:nvSpPr>
        <p:spPr>
          <a:xfrm>
            <a:off x="57151" y="133358"/>
            <a:ext cx="4914902" cy="394097"/>
          </a:xfrm>
        </p:spPr>
        <p:txBody>
          <a:bodyPr/>
          <a:lstStyle>
            <a:lvl1pPr algn="l">
              <a:defRPr>
                <a:solidFill>
                  <a:schemeClr val="accent2">
                    <a:lumMod val="60000"/>
                    <a:lumOff val="40000"/>
                  </a:schemeClr>
                </a:solidFill>
              </a:defRPr>
            </a:lvl1pPr>
          </a:lstStyle>
          <a:p>
            <a:r>
              <a:rPr lang="en-US" dirty="0"/>
              <a:t>Click to edit Master title style</a:t>
            </a:r>
          </a:p>
        </p:txBody>
      </p:sp>
    </p:spTree>
    <p:extLst>
      <p:ext uri="{BB962C8B-B14F-4D97-AF65-F5344CB8AC3E}">
        <p14:creationId xmlns:p14="http://schemas.microsoft.com/office/powerpoint/2010/main" val="7754646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
        <p:nvSpPr>
          <p:cNvPr id="10" name="Title 9"/>
          <p:cNvSpPr>
            <a:spLocks noGrp="1"/>
          </p:cNvSpPr>
          <p:nvPr>
            <p:ph type="title"/>
          </p:nvPr>
        </p:nvSpPr>
        <p:spPr>
          <a:xfrm>
            <a:off x="2228851" y="133358"/>
            <a:ext cx="4514852" cy="394097"/>
          </a:xfrm>
        </p:spPr>
        <p:txBody>
          <a:bodyPr/>
          <a:lstStyle>
            <a:lvl1pPr algn="l">
              <a:defRPr>
                <a:solidFill>
                  <a:schemeClr val="accent1">
                    <a:lumMod val="60000"/>
                    <a:lumOff val="40000"/>
                  </a:schemeClr>
                </a:solidFill>
              </a:defRPr>
            </a:lvl1pPr>
          </a:lstStyle>
          <a:p>
            <a:r>
              <a:rPr lang="en-US"/>
              <a:t>Click to edit Master title style</a:t>
            </a:r>
          </a:p>
        </p:txBody>
      </p:sp>
      <p:sp>
        <p:nvSpPr>
          <p:cNvPr id="13" name="Content Placeholder 12"/>
          <p:cNvSpPr>
            <a:spLocks noGrp="1"/>
          </p:cNvSpPr>
          <p:nvPr>
            <p:ph sz="quarter" idx="13"/>
          </p:nvPr>
        </p:nvSpPr>
        <p:spPr>
          <a:xfrm>
            <a:off x="2228851" y="742951"/>
            <a:ext cx="4514850" cy="3886199"/>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788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and Content Light Backgroun">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342900" y="4767270"/>
            <a:ext cx="1600200" cy="273844"/>
          </a:xfrm>
          <a:prstGeom prst="rect">
            <a:avLst/>
          </a:prstGeom>
        </p:spPr>
        <p:txBody>
          <a:bodyPr vert="horz" lIns="76069" tIns="38034" rIns="76069" bIns="38034" rtlCol="0" anchor="ctr"/>
          <a:lstStyle>
            <a:lvl1pPr algn="l">
              <a:defRPr sz="629">
                <a:solidFill>
                  <a:schemeClr val="tx1">
                    <a:tint val="75000"/>
                  </a:schemeClr>
                </a:solidFill>
              </a:defRPr>
            </a:lvl1p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14" name="Footer Placeholder 4"/>
          <p:cNvSpPr>
            <a:spLocks noGrp="1"/>
          </p:cNvSpPr>
          <p:nvPr>
            <p:ph type="ftr" sz="quarter" idx="3"/>
          </p:nvPr>
        </p:nvSpPr>
        <p:spPr>
          <a:xfrm>
            <a:off x="2343151" y="4767270"/>
            <a:ext cx="2171700" cy="273844"/>
          </a:xfrm>
          <a:prstGeom prst="rect">
            <a:avLst/>
          </a:prstGeom>
        </p:spPr>
        <p:txBody>
          <a:bodyPr vert="horz" lIns="76069" tIns="38034" rIns="76069" bIns="38034" rtlCol="0" anchor="ctr"/>
          <a:lstStyle>
            <a:lvl1pPr algn="ctr">
              <a:defRPr sz="629">
                <a:solidFill>
                  <a:schemeClr val="tx1">
                    <a:tint val="75000"/>
                  </a:schemeClr>
                </a:solidFill>
              </a:defRPr>
            </a:lvl1pPr>
          </a:lstStyle>
          <a:p>
            <a:endParaRPr lang="en-US">
              <a:solidFill>
                <a:prstClr val="black">
                  <a:tint val="75000"/>
                </a:prstClr>
              </a:solidFill>
            </a:endParaRPr>
          </a:p>
        </p:txBody>
      </p:sp>
      <p:sp>
        <p:nvSpPr>
          <p:cNvPr id="15" name="Slide Number Placeholder 5"/>
          <p:cNvSpPr>
            <a:spLocks noGrp="1"/>
          </p:cNvSpPr>
          <p:nvPr>
            <p:ph type="sldNum" sz="quarter" idx="4"/>
          </p:nvPr>
        </p:nvSpPr>
        <p:spPr>
          <a:xfrm>
            <a:off x="4914900" y="4767270"/>
            <a:ext cx="1600200" cy="273844"/>
          </a:xfrm>
          <a:prstGeom prst="rect">
            <a:avLst/>
          </a:prstGeom>
        </p:spPr>
        <p:txBody>
          <a:bodyPr vert="horz" lIns="76069" tIns="38034" rIns="76069" bIns="38034" rtlCol="0" anchor="ctr"/>
          <a:lstStyle>
            <a:lvl1pPr algn="r">
              <a:defRPr sz="629">
                <a:solidFill>
                  <a:schemeClr val="tx1">
                    <a:tint val="75000"/>
                  </a:schemeClr>
                </a:solidFill>
              </a:defRPr>
            </a:lvl1p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
        <p:nvSpPr>
          <p:cNvPr id="3" name="Content Placeholder 2"/>
          <p:cNvSpPr>
            <a:spLocks noGrp="1"/>
          </p:cNvSpPr>
          <p:nvPr>
            <p:ph sz="quarter" idx="10"/>
          </p:nvPr>
        </p:nvSpPr>
        <p:spPr>
          <a:xfrm>
            <a:off x="2228850" y="971550"/>
            <a:ext cx="4457700" cy="37338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88726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342900" y="4767270"/>
            <a:ext cx="1600200" cy="273844"/>
          </a:xfrm>
          <a:prstGeom prst="rect">
            <a:avLst/>
          </a:prstGeom>
        </p:spPr>
        <p:txBody>
          <a:bodyPr vert="horz" lIns="76069" tIns="38034" rIns="76069" bIns="38034" rtlCol="0" anchor="ctr"/>
          <a:lstStyle>
            <a:lvl1pPr algn="l">
              <a:defRPr sz="629">
                <a:solidFill>
                  <a:schemeClr val="tx1">
                    <a:tint val="75000"/>
                  </a:schemeClr>
                </a:solidFill>
              </a:defRPr>
            </a:lvl1p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14" name="Footer Placeholder 4"/>
          <p:cNvSpPr>
            <a:spLocks noGrp="1"/>
          </p:cNvSpPr>
          <p:nvPr>
            <p:ph type="ftr" sz="quarter" idx="3"/>
          </p:nvPr>
        </p:nvSpPr>
        <p:spPr>
          <a:xfrm>
            <a:off x="2343151" y="4767270"/>
            <a:ext cx="2171700" cy="273844"/>
          </a:xfrm>
          <a:prstGeom prst="rect">
            <a:avLst/>
          </a:prstGeom>
        </p:spPr>
        <p:txBody>
          <a:bodyPr vert="horz" lIns="76069" tIns="38034" rIns="76069" bIns="38034" rtlCol="0" anchor="ctr"/>
          <a:lstStyle>
            <a:lvl1pPr algn="ctr">
              <a:defRPr sz="629">
                <a:solidFill>
                  <a:schemeClr val="tx1">
                    <a:tint val="75000"/>
                  </a:schemeClr>
                </a:solidFill>
              </a:defRPr>
            </a:lvl1pPr>
          </a:lstStyle>
          <a:p>
            <a:endParaRPr lang="en-US">
              <a:solidFill>
                <a:prstClr val="black">
                  <a:tint val="75000"/>
                </a:prstClr>
              </a:solidFill>
            </a:endParaRPr>
          </a:p>
        </p:txBody>
      </p:sp>
      <p:sp>
        <p:nvSpPr>
          <p:cNvPr id="15" name="Slide Number Placeholder 5"/>
          <p:cNvSpPr>
            <a:spLocks noGrp="1"/>
          </p:cNvSpPr>
          <p:nvPr>
            <p:ph type="sldNum" sz="quarter" idx="4"/>
          </p:nvPr>
        </p:nvSpPr>
        <p:spPr>
          <a:xfrm>
            <a:off x="4914900" y="4767270"/>
            <a:ext cx="1600200" cy="273844"/>
          </a:xfrm>
          <a:prstGeom prst="rect">
            <a:avLst/>
          </a:prstGeom>
        </p:spPr>
        <p:txBody>
          <a:bodyPr vert="horz" lIns="76069" tIns="38034" rIns="76069" bIns="38034" rtlCol="0" anchor="ctr"/>
          <a:lstStyle>
            <a:lvl1pPr algn="r">
              <a:defRPr sz="629">
                <a:solidFill>
                  <a:schemeClr val="tx1">
                    <a:tint val="75000"/>
                  </a:schemeClr>
                </a:solidFill>
              </a:defRPr>
            </a:lvl1p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
        <p:nvSpPr>
          <p:cNvPr id="4" name="Content Placeholder 3"/>
          <p:cNvSpPr>
            <a:spLocks noGrp="1"/>
          </p:cNvSpPr>
          <p:nvPr>
            <p:ph sz="quarter" idx="10"/>
          </p:nvPr>
        </p:nvSpPr>
        <p:spPr>
          <a:xfrm>
            <a:off x="2457449" y="971552"/>
            <a:ext cx="4629150" cy="3657601"/>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400298" y="285760"/>
            <a:ext cx="4914902" cy="394097"/>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25112202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114551" y="228607"/>
            <a:ext cx="2799251" cy="479822"/>
          </a:xfrm>
        </p:spPr>
        <p:txBody>
          <a:bodyPr anchor="b">
            <a:noAutofit/>
          </a:bodyPr>
          <a:lstStyle>
            <a:lvl1pPr marL="0" indent="0">
              <a:buNone/>
              <a:defRPr sz="1077" b="1"/>
            </a:lvl1pPr>
            <a:lvl2pPr marL="256063" indent="0">
              <a:buNone/>
              <a:defRPr sz="1077" b="1"/>
            </a:lvl2pPr>
            <a:lvl3pPr marL="512127" indent="0">
              <a:buNone/>
              <a:defRPr sz="1077" b="1"/>
            </a:lvl3pPr>
            <a:lvl4pPr marL="768192" indent="0">
              <a:buNone/>
              <a:defRPr sz="898" b="1"/>
            </a:lvl4pPr>
            <a:lvl5pPr marL="1024254" indent="0">
              <a:buNone/>
              <a:defRPr sz="898" b="1"/>
            </a:lvl5pPr>
            <a:lvl6pPr marL="1280319" indent="0">
              <a:buNone/>
              <a:defRPr sz="898" b="1"/>
            </a:lvl6pPr>
            <a:lvl7pPr marL="1536381" indent="0">
              <a:buNone/>
              <a:defRPr sz="898" b="1"/>
            </a:lvl7pPr>
            <a:lvl8pPr marL="1792443" indent="0">
              <a:buNone/>
              <a:defRPr sz="898" b="1"/>
            </a:lvl8pPr>
            <a:lvl9pPr marL="2048506" indent="0">
              <a:buNone/>
              <a:defRPr sz="898" b="1"/>
            </a:lvl9pPr>
          </a:lstStyle>
          <a:p>
            <a:pPr lvl="0"/>
            <a:r>
              <a:rPr lang="en-US" dirty="0"/>
              <a:t>Click to edit Master text styles</a:t>
            </a:r>
          </a:p>
        </p:txBody>
      </p:sp>
      <p:sp>
        <p:nvSpPr>
          <p:cNvPr id="4" name="Content Placeholder 3"/>
          <p:cNvSpPr>
            <a:spLocks noGrp="1"/>
          </p:cNvSpPr>
          <p:nvPr>
            <p:ph sz="half" idx="2"/>
          </p:nvPr>
        </p:nvSpPr>
        <p:spPr>
          <a:xfrm>
            <a:off x="2114551" y="800111"/>
            <a:ext cx="2799251" cy="3829049"/>
          </a:xfrm>
        </p:spPr>
        <p:txBody>
          <a:bodyPr/>
          <a:lstStyle>
            <a:lvl1pPr>
              <a:defRPr sz="1077"/>
            </a:lvl1pPr>
            <a:lvl2pPr>
              <a:defRPr sz="1077"/>
            </a:lvl2pPr>
            <a:lvl3pPr>
              <a:defRPr sz="1077"/>
            </a:lvl3pPr>
            <a:lvl4pPr>
              <a:defRPr sz="898"/>
            </a:lvl4pPr>
            <a:lvl5pPr>
              <a:defRPr sz="898"/>
            </a:lvl5pPr>
            <a:lvl6pPr>
              <a:defRPr sz="898"/>
            </a:lvl6pPr>
            <a:lvl7pPr>
              <a:defRPr sz="898"/>
            </a:lvl7pPr>
            <a:lvl8pPr>
              <a:defRPr sz="898"/>
            </a:lvl8pPr>
            <a:lvl9pPr>
              <a:defRPr sz="898"/>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143499" y="228607"/>
            <a:ext cx="2800350" cy="479822"/>
          </a:xfrm>
        </p:spPr>
        <p:txBody>
          <a:bodyPr anchor="b">
            <a:noAutofit/>
          </a:bodyPr>
          <a:lstStyle>
            <a:lvl1pPr marL="0" indent="0">
              <a:buNone/>
              <a:defRPr sz="1077" b="1"/>
            </a:lvl1pPr>
            <a:lvl2pPr marL="256063" indent="0">
              <a:buNone/>
              <a:defRPr sz="1077" b="1"/>
            </a:lvl2pPr>
            <a:lvl3pPr marL="512127" indent="0">
              <a:buNone/>
              <a:defRPr sz="1077" b="1"/>
            </a:lvl3pPr>
            <a:lvl4pPr marL="768192" indent="0">
              <a:buNone/>
              <a:defRPr sz="898" b="1"/>
            </a:lvl4pPr>
            <a:lvl5pPr marL="1024254" indent="0">
              <a:buNone/>
              <a:defRPr sz="898" b="1"/>
            </a:lvl5pPr>
            <a:lvl6pPr marL="1280319" indent="0">
              <a:buNone/>
              <a:defRPr sz="898" b="1"/>
            </a:lvl6pPr>
            <a:lvl7pPr marL="1536381" indent="0">
              <a:buNone/>
              <a:defRPr sz="898" b="1"/>
            </a:lvl7pPr>
            <a:lvl8pPr marL="1792443" indent="0">
              <a:buNone/>
              <a:defRPr sz="898" b="1"/>
            </a:lvl8pPr>
            <a:lvl9pPr marL="2048506" indent="0">
              <a:buNone/>
              <a:defRPr sz="898" b="1"/>
            </a:lvl9pPr>
          </a:lstStyle>
          <a:p>
            <a:pPr lvl="0"/>
            <a:r>
              <a:rPr lang="en-US" dirty="0"/>
              <a:t>Click to edit Master text styles</a:t>
            </a:r>
          </a:p>
        </p:txBody>
      </p:sp>
      <p:sp>
        <p:nvSpPr>
          <p:cNvPr id="6" name="Content Placeholder 5"/>
          <p:cNvSpPr>
            <a:spLocks noGrp="1"/>
          </p:cNvSpPr>
          <p:nvPr>
            <p:ph sz="quarter" idx="4"/>
          </p:nvPr>
        </p:nvSpPr>
        <p:spPr>
          <a:xfrm>
            <a:off x="5143499" y="800111"/>
            <a:ext cx="2800350" cy="3829049"/>
          </a:xfrm>
        </p:spPr>
        <p:txBody>
          <a:bodyPr/>
          <a:lstStyle>
            <a:lvl1pPr>
              <a:defRPr sz="1077"/>
            </a:lvl1pPr>
            <a:lvl2pPr>
              <a:defRPr sz="1077"/>
            </a:lvl2pPr>
            <a:lvl3pPr>
              <a:defRPr sz="1077"/>
            </a:lvl3pPr>
            <a:lvl4pPr>
              <a:defRPr sz="898"/>
            </a:lvl4pPr>
            <a:lvl5pPr>
              <a:defRPr sz="898"/>
            </a:lvl5pPr>
            <a:lvl6pPr>
              <a:defRPr sz="898"/>
            </a:lvl6pPr>
            <a:lvl7pPr>
              <a:defRPr sz="898"/>
            </a:lvl7pPr>
            <a:lvl8pPr>
              <a:defRPr sz="898"/>
            </a:lvl8pPr>
            <a:lvl9pPr>
              <a:defRPr sz="898"/>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6EB7948D-65B7-4FEC-80B5-36D7629B101D}" type="datetimeFigureOut">
              <a:rPr lang="en-US" smtClean="0">
                <a:solidFill>
                  <a:prstClr val="black">
                    <a:tint val="75000"/>
                  </a:prstClr>
                </a:solidFill>
              </a:rPr>
              <a:pPr/>
              <a:t>10/9/2020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908287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a:t>
            </a:fld>
            <a:endParaRPr lang="en-US" dirty="0">
              <a:solidFill>
                <a:prstClr val="black">
                  <a:tint val="75000"/>
                </a:prstClr>
              </a:solidFill>
            </a:endParaRPr>
          </a:p>
        </p:txBody>
      </p:sp>
      <p:sp>
        <p:nvSpPr>
          <p:cNvPr id="9" name="Text Placeholder 8"/>
          <p:cNvSpPr>
            <a:spLocks noGrp="1"/>
          </p:cNvSpPr>
          <p:nvPr>
            <p:ph type="body" sz="quarter" idx="15"/>
          </p:nvPr>
        </p:nvSpPr>
        <p:spPr>
          <a:xfrm>
            <a:off x="1771650" y="1066802"/>
            <a:ext cx="3486150" cy="628650"/>
          </a:xfrm>
        </p:spPr>
        <p:txBody>
          <a:bodyPr anchor="ctr">
            <a:normAutofit/>
          </a:bodyPr>
          <a:lstStyle>
            <a:lvl1pPr marL="32009" indent="0">
              <a:buFontTx/>
              <a:buNone/>
              <a:defRPr sz="1077" baseline="0"/>
            </a:lvl1pPr>
          </a:lstStyle>
          <a:p>
            <a:pPr lvl="0"/>
            <a:r>
              <a:rPr lang="en-US" dirty="0"/>
              <a:t>Click to edit Master text styles</a:t>
            </a:r>
          </a:p>
        </p:txBody>
      </p:sp>
      <p:sp>
        <p:nvSpPr>
          <p:cNvPr id="7" name="Text Placeholder 8"/>
          <p:cNvSpPr>
            <a:spLocks noGrp="1"/>
          </p:cNvSpPr>
          <p:nvPr>
            <p:ph type="body" sz="quarter" idx="16"/>
          </p:nvPr>
        </p:nvSpPr>
        <p:spPr>
          <a:xfrm>
            <a:off x="1771650" y="1695450"/>
            <a:ext cx="3486150" cy="628650"/>
          </a:xfrm>
        </p:spPr>
        <p:txBody>
          <a:bodyPr anchor="ctr">
            <a:normAutofit/>
          </a:bodyPr>
          <a:lstStyle>
            <a:lvl1pPr marL="32009" indent="0">
              <a:buFontTx/>
              <a:buNone/>
              <a:defRPr sz="1077" baseline="0"/>
            </a:lvl1pPr>
          </a:lstStyle>
          <a:p>
            <a:pPr lvl="0"/>
            <a:r>
              <a:rPr lang="en-US" dirty="0"/>
              <a:t>Click to edit Master text styles</a:t>
            </a:r>
          </a:p>
        </p:txBody>
      </p:sp>
      <p:sp>
        <p:nvSpPr>
          <p:cNvPr id="8" name="Text Placeholder 8"/>
          <p:cNvSpPr>
            <a:spLocks noGrp="1"/>
          </p:cNvSpPr>
          <p:nvPr>
            <p:ph type="body" sz="quarter" idx="17"/>
          </p:nvPr>
        </p:nvSpPr>
        <p:spPr>
          <a:xfrm>
            <a:off x="1771650" y="2324101"/>
            <a:ext cx="3486150" cy="628650"/>
          </a:xfrm>
        </p:spPr>
        <p:txBody>
          <a:bodyPr anchor="ctr">
            <a:normAutofit/>
          </a:bodyPr>
          <a:lstStyle>
            <a:lvl1pPr marL="32009" indent="0">
              <a:buFontTx/>
              <a:buNone/>
              <a:defRPr sz="1077" baseline="0"/>
            </a:lvl1pPr>
          </a:lstStyle>
          <a:p>
            <a:pPr lvl="0"/>
            <a:r>
              <a:rPr lang="en-US" dirty="0"/>
              <a:t>Click to edit Master text styles</a:t>
            </a:r>
          </a:p>
        </p:txBody>
      </p:sp>
      <p:sp>
        <p:nvSpPr>
          <p:cNvPr id="12" name="Text Placeholder 8"/>
          <p:cNvSpPr>
            <a:spLocks noGrp="1"/>
          </p:cNvSpPr>
          <p:nvPr>
            <p:ph type="body" sz="quarter" idx="18"/>
          </p:nvPr>
        </p:nvSpPr>
        <p:spPr>
          <a:xfrm>
            <a:off x="1771650" y="2952752"/>
            <a:ext cx="3486150" cy="628650"/>
          </a:xfrm>
        </p:spPr>
        <p:txBody>
          <a:bodyPr anchor="ctr">
            <a:normAutofit/>
          </a:bodyPr>
          <a:lstStyle>
            <a:lvl1pPr marL="32009" indent="0">
              <a:buFontTx/>
              <a:buNone/>
              <a:defRPr sz="1077" baseline="0"/>
            </a:lvl1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384358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2"/>
          <p:cNvSpPr>
            <a:spLocks noGrp="1"/>
          </p:cNvSpPr>
          <p:nvPr>
            <p:ph sz="half" idx="1"/>
          </p:nvPr>
        </p:nvSpPr>
        <p:spPr>
          <a:xfrm>
            <a:off x="685800" y="228600"/>
            <a:ext cx="2457450" cy="2343150"/>
          </a:xfrm>
        </p:spPr>
        <p:txBody>
          <a:bodyPr/>
          <a:lstStyle>
            <a:lvl1pPr>
              <a:defRPr sz="1526"/>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6" name="Content Placeholder 3"/>
          <p:cNvSpPr>
            <a:spLocks noGrp="1"/>
          </p:cNvSpPr>
          <p:nvPr>
            <p:ph sz="half" idx="2"/>
          </p:nvPr>
        </p:nvSpPr>
        <p:spPr>
          <a:xfrm>
            <a:off x="3257550" y="228604"/>
            <a:ext cx="3371850" cy="2343986"/>
          </a:xfrm>
        </p:spPr>
        <p:txBody>
          <a:bodyPr anchor="ctr">
            <a:normAutofit/>
          </a:bodyPr>
          <a:lstStyle>
            <a:lvl1pPr>
              <a:defRPr sz="1077"/>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9" name="Content Placeholder 2"/>
          <p:cNvSpPr>
            <a:spLocks noGrp="1"/>
          </p:cNvSpPr>
          <p:nvPr>
            <p:ph sz="half" idx="14"/>
          </p:nvPr>
        </p:nvSpPr>
        <p:spPr>
          <a:xfrm>
            <a:off x="685800" y="2571751"/>
            <a:ext cx="2457450" cy="2286000"/>
          </a:xfrm>
        </p:spPr>
        <p:txBody>
          <a:bodyPr/>
          <a:lstStyle>
            <a:lvl1pPr>
              <a:defRPr sz="1526"/>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10" name="Content Placeholder 3"/>
          <p:cNvSpPr>
            <a:spLocks noGrp="1"/>
          </p:cNvSpPr>
          <p:nvPr>
            <p:ph sz="half" idx="15"/>
          </p:nvPr>
        </p:nvSpPr>
        <p:spPr>
          <a:xfrm>
            <a:off x="3143251" y="2571751"/>
            <a:ext cx="3486150" cy="2286000"/>
          </a:xfrm>
        </p:spPr>
        <p:txBody>
          <a:bodyPr anchor="ctr">
            <a:normAutofit/>
          </a:bodyPr>
          <a:lstStyle>
            <a:lvl1pPr>
              <a:defRPr sz="1077"/>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483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2343151" y="5669758"/>
            <a:ext cx="2171700" cy="273844"/>
          </a:xfrm>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a:xfrm>
            <a:off x="4914900" y="5669758"/>
            <a:ext cx="1600200" cy="273844"/>
          </a:xfrm>
        </p:spPr>
        <p:txBody>
          <a:bodyPr/>
          <a:lstStyle/>
          <a:p>
            <a:fld id="{81582BD6-FC20-4557-852B-8433F8572D30}" type="slidenum">
              <a:rPr lang="en-US" smtClean="0">
                <a:solidFill>
                  <a:prstClr val="black">
                    <a:tint val="75000"/>
                  </a:prstClr>
                </a:solidFill>
              </a:rPr>
              <a:pPr/>
              <a:t>‹#›</a:t>
            </a:fld>
            <a:endParaRPr lang="en-US" dirty="0">
              <a:solidFill>
                <a:prstClr val="black">
                  <a:tint val="75000"/>
                </a:prstClr>
              </a:solidFill>
            </a:endParaRPr>
          </a:p>
        </p:txBody>
      </p:sp>
      <p:sp>
        <p:nvSpPr>
          <p:cNvPr id="9" name="Content Placeholder 2"/>
          <p:cNvSpPr>
            <a:spLocks noGrp="1"/>
          </p:cNvSpPr>
          <p:nvPr>
            <p:ph sz="half" idx="1"/>
          </p:nvPr>
        </p:nvSpPr>
        <p:spPr>
          <a:xfrm>
            <a:off x="285756" y="2419361"/>
            <a:ext cx="1885948" cy="2514599"/>
          </a:xfrm>
        </p:spPr>
        <p:txBody>
          <a:bodyPr lIns="228203" tIns="0" rIns="152135">
            <a:normAutofit/>
          </a:bodyPr>
          <a:lstStyle>
            <a:lvl1pPr>
              <a:lnSpc>
                <a:spcPts val="1121"/>
              </a:lnSpc>
              <a:defRPr sz="1077">
                <a:solidFill>
                  <a:schemeClr val="accent2">
                    <a:lumMod val="60000"/>
                    <a:lumOff val="40000"/>
                  </a:schemeClr>
                </a:solidFill>
              </a:defRPr>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10" name="Content Placeholder 3"/>
          <p:cNvSpPr>
            <a:spLocks noGrp="1"/>
          </p:cNvSpPr>
          <p:nvPr>
            <p:ph sz="half" idx="2"/>
          </p:nvPr>
        </p:nvSpPr>
        <p:spPr>
          <a:xfrm>
            <a:off x="2314578" y="2419361"/>
            <a:ext cx="1885948" cy="2514599"/>
          </a:xfrm>
        </p:spPr>
        <p:txBody>
          <a:bodyPr lIns="228203" tIns="0" rIns="152135">
            <a:normAutofit/>
          </a:bodyPr>
          <a:lstStyle>
            <a:lvl1pPr>
              <a:lnSpc>
                <a:spcPts val="1121"/>
              </a:lnSpc>
              <a:defRPr sz="1077">
                <a:solidFill>
                  <a:schemeClr val="accent2">
                    <a:lumMod val="60000"/>
                    <a:lumOff val="40000"/>
                  </a:schemeClr>
                </a:solidFill>
              </a:defRPr>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11" name="Content Placeholder 3"/>
          <p:cNvSpPr>
            <a:spLocks noGrp="1"/>
          </p:cNvSpPr>
          <p:nvPr>
            <p:ph sz="half" idx="14"/>
          </p:nvPr>
        </p:nvSpPr>
        <p:spPr>
          <a:xfrm>
            <a:off x="4343401" y="2419361"/>
            <a:ext cx="1885948" cy="2514599"/>
          </a:xfrm>
        </p:spPr>
        <p:txBody>
          <a:bodyPr lIns="228203" tIns="0" rIns="152135">
            <a:normAutofit/>
          </a:bodyPr>
          <a:lstStyle>
            <a:lvl1pPr>
              <a:lnSpc>
                <a:spcPts val="1121"/>
              </a:lnSpc>
              <a:defRPr sz="1077">
                <a:solidFill>
                  <a:schemeClr val="accent2">
                    <a:lumMod val="60000"/>
                    <a:lumOff val="40000"/>
                  </a:schemeClr>
                </a:solidFill>
              </a:defRPr>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15" name="Content Placeholder 2"/>
          <p:cNvSpPr>
            <a:spLocks noGrp="1"/>
          </p:cNvSpPr>
          <p:nvPr>
            <p:ph sz="half" idx="15"/>
          </p:nvPr>
        </p:nvSpPr>
        <p:spPr>
          <a:xfrm>
            <a:off x="285756" y="533401"/>
            <a:ext cx="1885948" cy="1885950"/>
          </a:xfrm>
        </p:spPr>
        <p:txBody>
          <a:bodyPr/>
          <a:lstStyle>
            <a:lvl1pPr>
              <a:defRPr sz="1526">
                <a:solidFill>
                  <a:schemeClr val="accent2">
                    <a:lumMod val="60000"/>
                    <a:lumOff val="40000"/>
                  </a:schemeClr>
                </a:solidFill>
              </a:defRPr>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16" name="Content Placeholder 3"/>
          <p:cNvSpPr>
            <a:spLocks noGrp="1"/>
          </p:cNvSpPr>
          <p:nvPr>
            <p:ph sz="half" idx="16"/>
          </p:nvPr>
        </p:nvSpPr>
        <p:spPr>
          <a:xfrm>
            <a:off x="2314574" y="533401"/>
            <a:ext cx="1885949" cy="1885950"/>
          </a:xfrm>
        </p:spPr>
        <p:txBody>
          <a:bodyPr/>
          <a:lstStyle>
            <a:lvl1pPr>
              <a:defRPr sz="1526">
                <a:solidFill>
                  <a:schemeClr val="accent2">
                    <a:lumMod val="60000"/>
                    <a:lumOff val="40000"/>
                  </a:schemeClr>
                </a:solidFill>
              </a:defRPr>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17" name="Content Placeholder 3"/>
          <p:cNvSpPr>
            <a:spLocks noGrp="1"/>
          </p:cNvSpPr>
          <p:nvPr>
            <p:ph sz="half" idx="17"/>
          </p:nvPr>
        </p:nvSpPr>
        <p:spPr>
          <a:xfrm>
            <a:off x="4343399" y="533401"/>
            <a:ext cx="1885949" cy="1885950"/>
          </a:xfrm>
        </p:spPr>
        <p:txBody>
          <a:bodyPr/>
          <a:lstStyle>
            <a:lvl1pPr>
              <a:defRPr sz="1526">
                <a:solidFill>
                  <a:schemeClr val="accent2">
                    <a:lumMod val="60000"/>
                    <a:lumOff val="40000"/>
                  </a:schemeClr>
                </a:solidFill>
              </a:defRPr>
            </a:lvl1pPr>
            <a:lvl2pPr>
              <a:defRPr sz="1346"/>
            </a:lvl2pPr>
            <a:lvl3pPr>
              <a:defRPr sz="1077"/>
            </a:lvl3pPr>
            <a:lvl4pPr>
              <a:defRPr sz="1077"/>
            </a:lvl4pPr>
            <a:lvl5pPr>
              <a:defRPr sz="1077"/>
            </a:lvl5pPr>
            <a:lvl6pPr>
              <a:defRPr sz="1077"/>
            </a:lvl6pPr>
            <a:lvl7pPr>
              <a:defRPr sz="1077"/>
            </a:lvl7pPr>
            <a:lvl8pPr>
              <a:defRPr sz="1077"/>
            </a:lvl8pPr>
            <a:lvl9pPr>
              <a:defRPr sz="1077"/>
            </a:lvl9pPr>
          </a:lstStyle>
          <a:p>
            <a:pPr lvl="0"/>
            <a:r>
              <a:rPr lang="en-US" dirty="0"/>
              <a:t>Click to edit Master text styles</a:t>
            </a:r>
          </a:p>
        </p:txBody>
      </p:sp>
      <p:sp>
        <p:nvSpPr>
          <p:cNvPr id="2" name="Title 1"/>
          <p:cNvSpPr>
            <a:spLocks noGrp="1"/>
          </p:cNvSpPr>
          <p:nvPr>
            <p:ph type="title"/>
          </p:nvPr>
        </p:nvSpPr>
        <p:spPr>
          <a:xfrm>
            <a:off x="114302" y="133358"/>
            <a:ext cx="4914902" cy="394097"/>
          </a:xfrm>
        </p:spPr>
        <p:txBody>
          <a:bodyPr/>
          <a:lstStyle>
            <a:lvl1pPr algn="l">
              <a:defRPr>
                <a:solidFill>
                  <a:schemeClr val="accent2">
                    <a:lumMod val="75000"/>
                  </a:schemeClr>
                </a:solidFill>
              </a:defRPr>
            </a:lvl1pPr>
          </a:lstStyle>
          <a:p>
            <a:r>
              <a:rPr lang="en-US"/>
              <a:t>Click to edit Master title style</a:t>
            </a:r>
          </a:p>
        </p:txBody>
      </p:sp>
    </p:spTree>
    <p:extLst>
      <p:ext uri="{BB962C8B-B14F-4D97-AF65-F5344CB8AC3E}">
        <p14:creationId xmlns:p14="http://schemas.microsoft.com/office/powerpoint/2010/main" val="27442004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1" y="841772"/>
            <a:ext cx="5143500" cy="1790701"/>
          </a:xfrm>
        </p:spPr>
        <p:txBody>
          <a:bodyPr anchor="b"/>
          <a:lstStyle>
            <a:lvl1pPr algn="ctr">
              <a:defRPr sz="3469"/>
            </a:lvl1pPr>
          </a:lstStyle>
          <a:p>
            <a:r>
              <a:rPr lang="en-US"/>
              <a:t>Click to edit Master title style</a:t>
            </a:r>
            <a:endParaRPr lang="en-US" dirty="0"/>
          </a:p>
        </p:txBody>
      </p:sp>
      <p:sp>
        <p:nvSpPr>
          <p:cNvPr id="3" name="Subtitle 2"/>
          <p:cNvSpPr>
            <a:spLocks noGrp="1"/>
          </p:cNvSpPr>
          <p:nvPr>
            <p:ph type="subTitle" idx="1"/>
          </p:nvPr>
        </p:nvSpPr>
        <p:spPr>
          <a:xfrm>
            <a:off x="857251" y="2701529"/>
            <a:ext cx="5143500" cy="1241822"/>
          </a:xfrm>
        </p:spPr>
        <p:txBody>
          <a:bodyPr/>
          <a:lstStyle>
            <a:lvl1pPr marL="0" indent="0" algn="ctr">
              <a:buNone/>
              <a:defRPr sz="1313"/>
            </a:lvl1pPr>
            <a:lvl2pPr marL="262264" indent="0" algn="ctr">
              <a:buNone/>
              <a:defRPr sz="1219"/>
            </a:lvl2pPr>
            <a:lvl3pPr marL="524528" indent="0" algn="ctr">
              <a:buNone/>
              <a:defRPr sz="1031"/>
            </a:lvl3pPr>
            <a:lvl4pPr marL="786792" indent="0" algn="ctr">
              <a:buNone/>
              <a:defRPr sz="938"/>
            </a:lvl4pPr>
            <a:lvl5pPr marL="1049057" indent="0" algn="ctr">
              <a:buNone/>
              <a:defRPr sz="938"/>
            </a:lvl5pPr>
            <a:lvl6pPr marL="1311321" indent="0" algn="ctr">
              <a:buNone/>
              <a:defRPr sz="938"/>
            </a:lvl6pPr>
            <a:lvl7pPr marL="1573584" indent="0" algn="ctr">
              <a:buNone/>
              <a:defRPr sz="938"/>
            </a:lvl7pPr>
            <a:lvl8pPr marL="1835849" indent="0" algn="ctr">
              <a:buNone/>
              <a:defRPr sz="938"/>
            </a:lvl8pPr>
            <a:lvl9pPr marL="2098113" indent="0" algn="ctr">
              <a:buNone/>
              <a:defRPr sz="938"/>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263CA4-42CB-AA4A-9FAE-F706C47A8902}"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a:p>
        </p:txBody>
      </p:sp>
    </p:spTree>
    <p:extLst>
      <p:ext uri="{BB962C8B-B14F-4D97-AF65-F5344CB8AC3E}">
        <p14:creationId xmlns:p14="http://schemas.microsoft.com/office/powerpoint/2010/main" val="6891824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263CA4-42CB-AA4A-9FAE-F706C47A8902}"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a:p>
        </p:txBody>
      </p:sp>
    </p:spTree>
    <p:extLst>
      <p:ext uri="{BB962C8B-B14F-4D97-AF65-F5344CB8AC3E}">
        <p14:creationId xmlns:p14="http://schemas.microsoft.com/office/powerpoint/2010/main" val="19667750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7" y="1282307"/>
            <a:ext cx="5915025" cy="2139552"/>
          </a:xfrm>
        </p:spPr>
        <p:txBody>
          <a:bodyPr anchor="b"/>
          <a:lstStyle>
            <a:lvl1pPr>
              <a:defRPr sz="3469"/>
            </a:lvl1pPr>
          </a:lstStyle>
          <a:p>
            <a:r>
              <a:rPr lang="en-US"/>
              <a:t>Click to edit Master title style</a:t>
            </a:r>
            <a:endParaRPr lang="en-US" dirty="0"/>
          </a:p>
        </p:txBody>
      </p:sp>
      <p:sp>
        <p:nvSpPr>
          <p:cNvPr id="3" name="Text Placeholder 2"/>
          <p:cNvSpPr>
            <a:spLocks noGrp="1"/>
          </p:cNvSpPr>
          <p:nvPr>
            <p:ph type="body" idx="1"/>
          </p:nvPr>
        </p:nvSpPr>
        <p:spPr>
          <a:xfrm>
            <a:off x="467917" y="3442100"/>
            <a:ext cx="5915025" cy="1125141"/>
          </a:xfrm>
        </p:spPr>
        <p:txBody>
          <a:bodyPr/>
          <a:lstStyle>
            <a:lvl1pPr marL="0" indent="0">
              <a:buNone/>
              <a:defRPr sz="1313">
                <a:solidFill>
                  <a:schemeClr val="tx1">
                    <a:tint val="75000"/>
                  </a:schemeClr>
                </a:solidFill>
              </a:defRPr>
            </a:lvl1pPr>
            <a:lvl2pPr marL="262264" indent="0">
              <a:buNone/>
              <a:defRPr sz="1219">
                <a:solidFill>
                  <a:schemeClr val="tx1">
                    <a:tint val="75000"/>
                  </a:schemeClr>
                </a:solidFill>
              </a:defRPr>
            </a:lvl2pPr>
            <a:lvl3pPr marL="524528" indent="0">
              <a:buNone/>
              <a:defRPr sz="1031">
                <a:solidFill>
                  <a:schemeClr val="tx1">
                    <a:tint val="75000"/>
                  </a:schemeClr>
                </a:solidFill>
              </a:defRPr>
            </a:lvl3pPr>
            <a:lvl4pPr marL="786792" indent="0">
              <a:buNone/>
              <a:defRPr sz="938">
                <a:solidFill>
                  <a:schemeClr val="tx1">
                    <a:tint val="75000"/>
                  </a:schemeClr>
                </a:solidFill>
              </a:defRPr>
            </a:lvl4pPr>
            <a:lvl5pPr marL="1049057" indent="0">
              <a:buNone/>
              <a:defRPr sz="938">
                <a:solidFill>
                  <a:schemeClr val="tx1">
                    <a:tint val="75000"/>
                  </a:schemeClr>
                </a:solidFill>
              </a:defRPr>
            </a:lvl5pPr>
            <a:lvl6pPr marL="1311321" indent="0">
              <a:buNone/>
              <a:defRPr sz="938">
                <a:solidFill>
                  <a:schemeClr val="tx1">
                    <a:tint val="75000"/>
                  </a:schemeClr>
                </a:solidFill>
              </a:defRPr>
            </a:lvl6pPr>
            <a:lvl7pPr marL="1573584" indent="0">
              <a:buNone/>
              <a:defRPr sz="938">
                <a:solidFill>
                  <a:schemeClr val="tx1">
                    <a:tint val="75000"/>
                  </a:schemeClr>
                </a:solidFill>
              </a:defRPr>
            </a:lvl7pPr>
            <a:lvl8pPr marL="1835849" indent="0">
              <a:buNone/>
              <a:defRPr sz="938">
                <a:solidFill>
                  <a:schemeClr val="tx1">
                    <a:tint val="75000"/>
                  </a:schemeClr>
                </a:solidFill>
              </a:defRPr>
            </a:lvl8pPr>
            <a:lvl9pPr marL="2098113" indent="0">
              <a:buNone/>
              <a:defRPr sz="93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263CA4-42CB-AA4A-9FAE-F706C47A8902}"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a:p>
        </p:txBody>
      </p:sp>
    </p:spTree>
    <p:extLst>
      <p:ext uri="{BB962C8B-B14F-4D97-AF65-F5344CB8AC3E}">
        <p14:creationId xmlns:p14="http://schemas.microsoft.com/office/powerpoint/2010/main" val="10447047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1369218"/>
            <a:ext cx="2914650" cy="32635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1369218"/>
            <a:ext cx="2914650" cy="32635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263CA4-42CB-AA4A-9FAE-F706C47A8902}" type="datetimeFigureOut">
              <a:rPr lang="en-US" smtClean="0"/>
              <a:t>10/9/2020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B849D6-A2AF-EB40-A7CE-F623886AC525}" type="slidenum">
              <a:rPr lang="en-US" smtClean="0"/>
              <a:t>‹#›</a:t>
            </a:fld>
            <a:endParaRPr lang="en-US"/>
          </a:p>
        </p:txBody>
      </p:sp>
    </p:spTree>
    <p:extLst>
      <p:ext uri="{BB962C8B-B14F-4D97-AF65-F5344CB8AC3E}">
        <p14:creationId xmlns:p14="http://schemas.microsoft.com/office/powerpoint/2010/main" val="22035039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273846"/>
            <a:ext cx="5915025"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2" y="1260874"/>
            <a:ext cx="2901255" cy="617935"/>
          </a:xfrm>
        </p:spPr>
        <p:txBody>
          <a:bodyPr anchor="b"/>
          <a:lstStyle>
            <a:lvl1pPr marL="0" indent="0">
              <a:buNone/>
              <a:defRPr sz="1313" b="1"/>
            </a:lvl1pPr>
            <a:lvl2pPr marL="262264" indent="0">
              <a:buNone/>
              <a:defRPr sz="1219" b="1"/>
            </a:lvl2pPr>
            <a:lvl3pPr marL="524528" indent="0">
              <a:buNone/>
              <a:defRPr sz="1031" b="1"/>
            </a:lvl3pPr>
            <a:lvl4pPr marL="786792" indent="0">
              <a:buNone/>
              <a:defRPr sz="938" b="1"/>
            </a:lvl4pPr>
            <a:lvl5pPr marL="1049057" indent="0">
              <a:buNone/>
              <a:defRPr sz="938" b="1"/>
            </a:lvl5pPr>
            <a:lvl6pPr marL="1311321" indent="0">
              <a:buNone/>
              <a:defRPr sz="938" b="1"/>
            </a:lvl6pPr>
            <a:lvl7pPr marL="1573584" indent="0">
              <a:buNone/>
              <a:defRPr sz="938" b="1"/>
            </a:lvl7pPr>
            <a:lvl8pPr marL="1835849" indent="0">
              <a:buNone/>
              <a:defRPr sz="938" b="1"/>
            </a:lvl8pPr>
            <a:lvl9pPr marL="2098113" indent="0">
              <a:buNone/>
              <a:defRPr sz="938" b="1"/>
            </a:lvl9pPr>
          </a:lstStyle>
          <a:p>
            <a:pPr lvl="0"/>
            <a:r>
              <a:rPr lang="en-US"/>
              <a:t>Click to edit Master text styles</a:t>
            </a:r>
          </a:p>
        </p:txBody>
      </p:sp>
      <p:sp>
        <p:nvSpPr>
          <p:cNvPr id="4" name="Content Placeholder 3"/>
          <p:cNvSpPr>
            <a:spLocks noGrp="1"/>
          </p:cNvSpPr>
          <p:nvPr>
            <p:ph sz="half" idx="2"/>
          </p:nvPr>
        </p:nvSpPr>
        <p:spPr>
          <a:xfrm>
            <a:off x="472382" y="1878807"/>
            <a:ext cx="2901255"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4" y="1260874"/>
            <a:ext cx="2915543" cy="617935"/>
          </a:xfrm>
        </p:spPr>
        <p:txBody>
          <a:bodyPr anchor="b"/>
          <a:lstStyle>
            <a:lvl1pPr marL="0" indent="0">
              <a:buNone/>
              <a:defRPr sz="1313" b="1"/>
            </a:lvl1pPr>
            <a:lvl2pPr marL="262264" indent="0">
              <a:buNone/>
              <a:defRPr sz="1219" b="1"/>
            </a:lvl2pPr>
            <a:lvl3pPr marL="524528" indent="0">
              <a:buNone/>
              <a:defRPr sz="1031" b="1"/>
            </a:lvl3pPr>
            <a:lvl4pPr marL="786792" indent="0">
              <a:buNone/>
              <a:defRPr sz="938" b="1"/>
            </a:lvl4pPr>
            <a:lvl5pPr marL="1049057" indent="0">
              <a:buNone/>
              <a:defRPr sz="938" b="1"/>
            </a:lvl5pPr>
            <a:lvl6pPr marL="1311321" indent="0">
              <a:buNone/>
              <a:defRPr sz="938" b="1"/>
            </a:lvl6pPr>
            <a:lvl7pPr marL="1573584" indent="0">
              <a:buNone/>
              <a:defRPr sz="938" b="1"/>
            </a:lvl7pPr>
            <a:lvl8pPr marL="1835849" indent="0">
              <a:buNone/>
              <a:defRPr sz="938" b="1"/>
            </a:lvl8pPr>
            <a:lvl9pPr marL="2098113" indent="0">
              <a:buNone/>
              <a:defRPr sz="938" b="1"/>
            </a:lvl9pPr>
          </a:lstStyle>
          <a:p>
            <a:pPr lvl="0"/>
            <a:r>
              <a:rPr lang="en-US"/>
              <a:t>Click to edit Master text styles</a:t>
            </a:r>
          </a:p>
        </p:txBody>
      </p:sp>
      <p:sp>
        <p:nvSpPr>
          <p:cNvPr id="6" name="Content Placeholder 5"/>
          <p:cNvSpPr>
            <a:spLocks noGrp="1"/>
          </p:cNvSpPr>
          <p:nvPr>
            <p:ph sz="quarter" idx="4"/>
          </p:nvPr>
        </p:nvSpPr>
        <p:spPr>
          <a:xfrm>
            <a:off x="3471864" y="1878807"/>
            <a:ext cx="2915543"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263CA4-42CB-AA4A-9FAE-F706C47A8902}" type="datetimeFigureOut">
              <a:rPr lang="en-US" smtClean="0"/>
              <a:t>10/9/2020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B849D6-A2AF-EB40-A7CE-F623886AC525}" type="slidenum">
              <a:rPr lang="en-US" smtClean="0"/>
              <a:t>‹#›</a:t>
            </a:fld>
            <a:endParaRPr lang="en-US"/>
          </a:p>
        </p:txBody>
      </p:sp>
    </p:spTree>
    <p:extLst>
      <p:ext uri="{BB962C8B-B14F-4D97-AF65-F5344CB8AC3E}">
        <p14:creationId xmlns:p14="http://schemas.microsoft.com/office/powerpoint/2010/main" val="42102452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263CA4-42CB-AA4A-9FAE-F706C47A8902}" type="datetimeFigureOut">
              <a:rPr lang="en-US" smtClean="0"/>
              <a:t>10/9/2020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B849D6-A2AF-EB40-A7CE-F623886AC525}" type="slidenum">
              <a:rPr lang="en-US" smtClean="0"/>
              <a:t>‹#›</a:t>
            </a:fld>
            <a:endParaRPr lang="en-US"/>
          </a:p>
        </p:txBody>
      </p:sp>
    </p:spTree>
    <p:extLst>
      <p:ext uri="{BB962C8B-B14F-4D97-AF65-F5344CB8AC3E}">
        <p14:creationId xmlns:p14="http://schemas.microsoft.com/office/powerpoint/2010/main" val="39454282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263CA4-42CB-AA4A-9FAE-F706C47A8902}" type="datetimeFigureOut">
              <a:rPr lang="en-US" smtClean="0"/>
              <a:t>10/9/2020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B849D6-A2AF-EB40-A7CE-F623886AC525}" type="slidenum">
              <a:rPr lang="en-US" smtClean="0"/>
              <a:t>‹#›</a:t>
            </a:fld>
            <a:endParaRPr lang="en-US"/>
          </a:p>
        </p:txBody>
      </p:sp>
    </p:spTree>
    <p:extLst>
      <p:ext uri="{BB962C8B-B14F-4D97-AF65-F5344CB8AC3E}">
        <p14:creationId xmlns:p14="http://schemas.microsoft.com/office/powerpoint/2010/main" val="32064042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342901"/>
            <a:ext cx="2211883" cy="1200150"/>
          </a:xfrm>
        </p:spPr>
        <p:txBody>
          <a:bodyPr anchor="b"/>
          <a:lstStyle>
            <a:lvl1pPr>
              <a:defRPr sz="1875"/>
            </a:lvl1pPr>
          </a:lstStyle>
          <a:p>
            <a:r>
              <a:rPr lang="en-US"/>
              <a:t>Click to edit Master title style</a:t>
            </a:r>
            <a:endParaRPr lang="en-US" dirty="0"/>
          </a:p>
        </p:txBody>
      </p:sp>
      <p:sp>
        <p:nvSpPr>
          <p:cNvPr id="3" name="Content Placeholder 2"/>
          <p:cNvSpPr>
            <a:spLocks noGrp="1"/>
          </p:cNvSpPr>
          <p:nvPr>
            <p:ph idx="1"/>
          </p:nvPr>
        </p:nvSpPr>
        <p:spPr>
          <a:xfrm>
            <a:off x="2915543" y="740572"/>
            <a:ext cx="3471863" cy="3655219"/>
          </a:xfrm>
        </p:spPr>
        <p:txBody>
          <a:bodyPr/>
          <a:lstStyle>
            <a:lvl1pPr>
              <a:defRPr sz="1875"/>
            </a:lvl1pPr>
            <a:lvl2pPr>
              <a:defRPr sz="1594"/>
            </a:lvl2pPr>
            <a:lvl3pPr>
              <a:defRPr sz="1313"/>
            </a:lvl3pPr>
            <a:lvl4pPr>
              <a:defRPr sz="1219"/>
            </a:lvl4pPr>
            <a:lvl5pPr>
              <a:defRPr sz="1219"/>
            </a:lvl5pPr>
            <a:lvl6pPr>
              <a:defRPr sz="1219"/>
            </a:lvl6pPr>
            <a:lvl7pPr>
              <a:defRPr sz="1219"/>
            </a:lvl7pPr>
            <a:lvl8pPr>
              <a:defRPr sz="1219"/>
            </a:lvl8pPr>
            <a:lvl9pPr>
              <a:defRPr sz="121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1543052"/>
            <a:ext cx="2211883" cy="2858692"/>
          </a:xfrm>
        </p:spPr>
        <p:txBody>
          <a:bodyPr/>
          <a:lstStyle>
            <a:lvl1pPr marL="0" indent="0">
              <a:buNone/>
              <a:defRPr sz="938"/>
            </a:lvl1pPr>
            <a:lvl2pPr marL="262264" indent="0">
              <a:buNone/>
              <a:defRPr sz="844"/>
            </a:lvl2pPr>
            <a:lvl3pPr marL="524528" indent="0">
              <a:buNone/>
              <a:defRPr sz="656"/>
            </a:lvl3pPr>
            <a:lvl4pPr marL="786792" indent="0">
              <a:buNone/>
              <a:defRPr sz="563"/>
            </a:lvl4pPr>
            <a:lvl5pPr marL="1049057" indent="0">
              <a:buNone/>
              <a:defRPr sz="563"/>
            </a:lvl5pPr>
            <a:lvl6pPr marL="1311321" indent="0">
              <a:buNone/>
              <a:defRPr sz="563"/>
            </a:lvl6pPr>
            <a:lvl7pPr marL="1573584" indent="0">
              <a:buNone/>
              <a:defRPr sz="563"/>
            </a:lvl7pPr>
            <a:lvl8pPr marL="1835849" indent="0">
              <a:buNone/>
              <a:defRPr sz="563"/>
            </a:lvl8pPr>
            <a:lvl9pPr marL="2098113"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73263CA4-42CB-AA4A-9FAE-F706C47A8902}" type="datetimeFigureOut">
              <a:rPr lang="en-US" smtClean="0"/>
              <a:t>10/9/2020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B849D6-A2AF-EB40-A7CE-F623886AC525}" type="slidenum">
              <a:rPr lang="en-US" smtClean="0"/>
              <a:t>‹#›</a:t>
            </a:fld>
            <a:endParaRPr lang="en-US"/>
          </a:p>
        </p:txBody>
      </p:sp>
    </p:spTree>
    <p:extLst>
      <p:ext uri="{BB962C8B-B14F-4D97-AF65-F5344CB8AC3E}">
        <p14:creationId xmlns:p14="http://schemas.microsoft.com/office/powerpoint/2010/main" val="25039340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342901"/>
            <a:ext cx="2211883" cy="1200150"/>
          </a:xfrm>
        </p:spPr>
        <p:txBody>
          <a:bodyPr anchor="b"/>
          <a:lstStyle>
            <a:lvl1pPr>
              <a:defRPr sz="1875"/>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740572"/>
            <a:ext cx="3471863" cy="3655219"/>
          </a:xfrm>
        </p:spPr>
        <p:txBody>
          <a:bodyPr anchor="t"/>
          <a:lstStyle>
            <a:lvl1pPr marL="0" indent="0">
              <a:buNone/>
              <a:defRPr sz="1875"/>
            </a:lvl1pPr>
            <a:lvl2pPr marL="262264" indent="0">
              <a:buNone/>
              <a:defRPr sz="1594"/>
            </a:lvl2pPr>
            <a:lvl3pPr marL="524528" indent="0">
              <a:buNone/>
              <a:defRPr sz="1313"/>
            </a:lvl3pPr>
            <a:lvl4pPr marL="786792" indent="0">
              <a:buNone/>
              <a:defRPr sz="1219"/>
            </a:lvl4pPr>
            <a:lvl5pPr marL="1049057" indent="0">
              <a:buNone/>
              <a:defRPr sz="1219"/>
            </a:lvl5pPr>
            <a:lvl6pPr marL="1311321" indent="0">
              <a:buNone/>
              <a:defRPr sz="1219"/>
            </a:lvl6pPr>
            <a:lvl7pPr marL="1573584" indent="0">
              <a:buNone/>
              <a:defRPr sz="1219"/>
            </a:lvl7pPr>
            <a:lvl8pPr marL="1835849" indent="0">
              <a:buNone/>
              <a:defRPr sz="1219"/>
            </a:lvl8pPr>
            <a:lvl9pPr marL="2098113" indent="0">
              <a:buNone/>
              <a:defRPr sz="1219"/>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72381" y="1543052"/>
            <a:ext cx="2211883" cy="2858692"/>
          </a:xfrm>
        </p:spPr>
        <p:txBody>
          <a:bodyPr/>
          <a:lstStyle>
            <a:lvl1pPr marL="0" indent="0">
              <a:buNone/>
              <a:defRPr sz="938"/>
            </a:lvl1pPr>
            <a:lvl2pPr marL="262264" indent="0">
              <a:buNone/>
              <a:defRPr sz="844"/>
            </a:lvl2pPr>
            <a:lvl3pPr marL="524528" indent="0">
              <a:buNone/>
              <a:defRPr sz="656"/>
            </a:lvl3pPr>
            <a:lvl4pPr marL="786792" indent="0">
              <a:buNone/>
              <a:defRPr sz="563"/>
            </a:lvl4pPr>
            <a:lvl5pPr marL="1049057" indent="0">
              <a:buNone/>
              <a:defRPr sz="563"/>
            </a:lvl5pPr>
            <a:lvl6pPr marL="1311321" indent="0">
              <a:buNone/>
              <a:defRPr sz="563"/>
            </a:lvl6pPr>
            <a:lvl7pPr marL="1573584" indent="0">
              <a:buNone/>
              <a:defRPr sz="563"/>
            </a:lvl7pPr>
            <a:lvl8pPr marL="1835849" indent="0">
              <a:buNone/>
              <a:defRPr sz="563"/>
            </a:lvl8pPr>
            <a:lvl9pPr marL="2098113"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73263CA4-42CB-AA4A-9FAE-F706C47A8902}" type="datetimeFigureOut">
              <a:rPr lang="en-US" smtClean="0"/>
              <a:t>10/9/2020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B849D6-A2AF-EB40-A7CE-F623886AC525}" type="slidenum">
              <a:rPr lang="en-US" smtClean="0"/>
              <a:t>‹#›</a:t>
            </a:fld>
            <a:endParaRPr lang="en-US"/>
          </a:p>
        </p:txBody>
      </p:sp>
    </p:spTree>
    <p:extLst>
      <p:ext uri="{BB962C8B-B14F-4D97-AF65-F5344CB8AC3E}">
        <p14:creationId xmlns:p14="http://schemas.microsoft.com/office/powerpoint/2010/main" val="3811648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263CA4-42CB-AA4A-9FAE-F706C47A8902}"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a:p>
        </p:txBody>
      </p:sp>
    </p:spTree>
    <p:extLst>
      <p:ext uri="{BB962C8B-B14F-4D97-AF65-F5344CB8AC3E}">
        <p14:creationId xmlns:p14="http://schemas.microsoft.com/office/powerpoint/2010/main" val="12423317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8" y="273844"/>
            <a:ext cx="1478755" cy="43588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7" y="273844"/>
            <a:ext cx="4350544" cy="4358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263CA4-42CB-AA4A-9FAE-F706C47A8902}"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a:p>
        </p:txBody>
      </p:sp>
    </p:spTree>
    <p:extLst>
      <p:ext uri="{BB962C8B-B14F-4D97-AF65-F5344CB8AC3E}">
        <p14:creationId xmlns:p14="http://schemas.microsoft.com/office/powerpoint/2010/main" val="2998949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2"/>
          <p:cNvSpPr>
            <a:spLocks noGrp="1"/>
          </p:cNvSpPr>
          <p:nvPr>
            <p:ph sz="half" idx="1"/>
          </p:nvPr>
        </p:nvSpPr>
        <p:spPr>
          <a:xfrm>
            <a:off x="685800" y="228601"/>
            <a:ext cx="2457450" cy="2343150"/>
          </a:xfrm>
        </p:spPr>
        <p:txBody>
          <a:bodyPr/>
          <a:lstStyle>
            <a:lvl1pPr>
              <a:defRPr sz="1459"/>
            </a:lvl1pPr>
            <a:lvl2pPr>
              <a:defRPr sz="1287"/>
            </a:lvl2pPr>
            <a:lvl3pPr>
              <a:defRPr sz="1029"/>
            </a:lvl3pPr>
            <a:lvl4pPr>
              <a:defRPr sz="1029"/>
            </a:lvl4pPr>
            <a:lvl5pPr>
              <a:defRPr sz="1029"/>
            </a:lvl5pPr>
            <a:lvl6pPr>
              <a:defRPr sz="1029"/>
            </a:lvl6pPr>
            <a:lvl7pPr>
              <a:defRPr sz="1029"/>
            </a:lvl7pPr>
            <a:lvl8pPr>
              <a:defRPr sz="1029"/>
            </a:lvl8pPr>
            <a:lvl9pPr>
              <a:defRPr sz="1029"/>
            </a:lvl9pPr>
          </a:lstStyle>
          <a:p>
            <a:pPr lvl="0"/>
            <a:r>
              <a:rPr lang="en-US" dirty="0"/>
              <a:t>Click to edit Master text styles</a:t>
            </a:r>
          </a:p>
        </p:txBody>
      </p:sp>
      <p:sp>
        <p:nvSpPr>
          <p:cNvPr id="6" name="Content Placeholder 3"/>
          <p:cNvSpPr>
            <a:spLocks noGrp="1"/>
          </p:cNvSpPr>
          <p:nvPr>
            <p:ph sz="half" idx="2"/>
          </p:nvPr>
        </p:nvSpPr>
        <p:spPr>
          <a:xfrm>
            <a:off x="3257550" y="228604"/>
            <a:ext cx="3371850" cy="2343986"/>
          </a:xfrm>
        </p:spPr>
        <p:txBody>
          <a:bodyPr anchor="ctr">
            <a:normAutofit/>
          </a:bodyPr>
          <a:lstStyle>
            <a:lvl1pPr>
              <a:defRPr sz="1029"/>
            </a:lvl1pPr>
            <a:lvl2pPr>
              <a:defRPr sz="1287"/>
            </a:lvl2pPr>
            <a:lvl3pPr>
              <a:defRPr sz="1029"/>
            </a:lvl3pPr>
            <a:lvl4pPr>
              <a:defRPr sz="1029"/>
            </a:lvl4pPr>
            <a:lvl5pPr>
              <a:defRPr sz="1029"/>
            </a:lvl5pPr>
            <a:lvl6pPr>
              <a:defRPr sz="1029"/>
            </a:lvl6pPr>
            <a:lvl7pPr>
              <a:defRPr sz="1029"/>
            </a:lvl7pPr>
            <a:lvl8pPr>
              <a:defRPr sz="1029"/>
            </a:lvl8pPr>
            <a:lvl9pPr>
              <a:defRPr sz="1029"/>
            </a:lvl9pPr>
          </a:lstStyle>
          <a:p>
            <a:pPr lvl="0"/>
            <a:r>
              <a:rPr lang="en-US" dirty="0"/>
              <a:t>Click to edit Master text styles</a:t>
            </a:r>
          </a:p>
        </p:txBody>
      </p:sp>
      <p:sp>
        <p:nvSpPr>
          <p:cNvPr id="9" name="Content Placeholder 2"/>
          <p:cNvSpPr>
            <a:spLocks noGrp="1"/>
          </p:cNvSpPr>
          <p:nvPr>
            <p:ph sz="half" idx="14"/>
          </p:nvPr>
        </p:nvSpPr>
        <p:spPr>
          <a:xfrm>
            <a:off x="685800" y="2571752"/>
            <a:ext cx="2457450" cy="2286000"/>
          </a:xfrm>
        </p:spPr>
        <p:txBody>
          <a:bodyPr/>
          <a:lstStyle>
            <a:lvl1pPr>
              <a:defRPr sz="1459"/>
            </a:lvl1pPr>
            <a:lvl2pPr>
              <a:defRPr sz="1287"/>
            </a:lvl2pPr>
            <a:lvl3pPr>
              <a:defRPr sz="1029"/>
            </a:lvl3pPr>
            <a:lvl4pPr>
              <a:defRPr sz="1029"/>
            </a:lvl4pPr>
            <a:lvl5pPr>
              <a:defRPr sz="1029"/>
            </a:lvl5pPr>
            <a:lvl6pPr>
              <a:defRPr sz="1029"/>
            </a:lvl6pPr>
            <a:lvl7pPr>
              <a:defRPr sz="1029"/>
            </a:lvl7pPr>
            <a:lvl8pPr>
              <a:defRPr sz="1029"/>
            </a:lvl8pPr>
            <a:lvl9pPr>
              <a:defRPr sz="1029"/>
            </a:lvl9pPr>
          </a:lstStyle>
          <a:p>
            <a:pPr lvl="0"/>
            <a:r>
              <a:rPr lang="en-US" dirty="0"/>
              <a:t>Click to edit Master text styles</a:t>
            </a:r>
          </a:p>
        </p:txBody>
      </p:sp>
      <p:sp>
        <p:nvSpPr>
          <p:cNvPr id="10" name="Content Placeholder 3"/>
          <p:cNvSpPr>
            <a:spLocks noGrp="1"/>
          </p:cNvSpPr>
          <p:nvPr>
            <p:ph sz="half" idx="15"/>
          </p:nvPr>
        </p:nvSpPr>
        <p:spPr>
          <a:xfrm>
            <a:off x="3143250" y="2571752"/>
            <a:ext cx="3486150" cy="2286000"/>
          </a:xfrm>
        </p:spPr>
        <p:txBody>
          <a:bodyPr anchor="ctr">
            <a:normAutofit/>
          </a:bodyPr>
          <a:lstStyle>
            <a:lvl1pPr>
              <a:defRPr sz="1029"/>
            </a:lvl1pPr>
            <a:lvl2pPr>
              <a:defRPr sz="1287"/>
            </a:lvl2pPr>
            <a:lvl3pPr>
              <a:defRPr sz="1029"/>
            </a:lvl3pPr>
            <a:lvl4pPr>
              <a:defRPr sz="1029"/>
            </a:lvl4pPr>
            <a:lvl5pPr>
              <a:defRPr sz="1029"/>
            </a:lvl5pPr>
            <a:lvl6pPr>
              <a:defRPr sz="1029"/>
            </a:lvl6pPr>
            <a:lvl7pPr>
              <a:defRPr sz="1029"/>
            </a:lvl7pPr>
            <a:lvl8pPr>
              <a:defRPr sz="1029"/>
            </a:lvl8pPr>
            <a:lvl9pPr>
              <a:defRPr sz="1029"/>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59591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theme" Target="../theme/theme2.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3.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273844"/>
            <a:ext cx="5915025"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1369219"/>
            <a:ext cx="5915025"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4767263"/>
            <a:ext cx="1543050" cy="273844"/>
          </a:xfrm>
          <a:prstGeom prst="rect">
            <a:avLst/>
          </a:prstGeom>
        </p:spPr>
        <p:txBody>
          <a:bodyPr vert="horz" lIns="91440" tIns="45720" rIns="91440" bIns="45720" rtlCol="0" anchor="ctr"/>
          <a:lstStyle>
            <a:lvl1pPr algn="l">
              <a:defRPr sz="675">
                <a:solidFill>
                  <a:schemeClr val="tx1">
                    <a:tint val="75000"/>
                  </a:schemeClr>
                </a:solidFill>
              </a:defRPr>
            </a:lvl1pPr>
          </a:lstStyle>
          <a:p>
            <a:fld id="{73263CA4-42CB-AA4A-9FAE-F706C47A8902}" type="datetimeFigureOut">
              <a:rPr lang="en-US" smtClean="0"/>
              <a:t>10/9/2020</a:t>
            </a:fld>
            <a:endParaRPr lang="en-US"/>
          </a:p>
        </p:txBody>
      </p:sp>
      <p:sp>
        <p:nvSpPr>
          <p:cNvPr id="5" name="Footer Placeholder 4"/>
          <p:cNvSpPr>
            <a:spLocks noGrp="1"/>
          </p:cNvSpPr>
          <p:nvPr>
            <p:ph type="ftr" sz="quarter" idx="3"/>
          </p:nvPr>
        </p:nvSpPr>
        <p:spPr>
          <a:xfrm>
            <a:off x="2271713" y="4767263"/>
            <a:ext cx="2314575" cy="273844"/>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4767263"/>
            <a:ext cx="1543050"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E8B849D6-A2AF-EB40-A7CE-F623886AC525}" type="slidenum">
              <a:rPr lang="en-US" smtClean="0"/>
              <a:t>‹#›</a:t>
            </a:fld>
            <a:endParaRPr lang="en-US"/>
          </a:p>
        </p:txBody>
      </p:sp>
    </p:spTree>
    <p:extLst>
      <p:ext uri="{BB962C8B-B14F-4D97-AF65-F5344CB8AC3E}">
        <p14:creationId xmlns:p14="http://schemas.microsoft.com/office/powerpoint/2010/main" val="1226248728"/>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819" r:id="rId12"/>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tx1">
                <a:lumMod val="95000"/>
                <a:lumOff val="5000"/>
              </a:schemeClr>
            </a:gs>
            <a:gs pos="82000">
              <a:schemeClr val="tx1">
                <a:lumMod val="85000"/>
                <a:lumOff val="15000"/>
              </a:schemeClr>
            </a:gs>
            <a:gs pos="99167">
              <a:schemeClr val="tx1">
                <a:lumMod val="95000"/>
                <a:lumOff val="5000"/>
              </a:schemeClr>
            </a:gs>
          </a:gsLst>
          <a:lin ang="5400000" scaled="0"/>
          <a:tileRect/>
        </a:gradFill>
        <a:effectLst/>
      </p:bgPr>
    </p:bg>
    <p:spTree>
      <p:nvGrpSpPr>
        <p:cNvPr id="1" name=""/>
        <p:cNvGrpSpPr/>
        <p:nvPr/>
      </p:nvGrpSpPr>
      <p:grpSpPr>
        <a:xfrm>
          <a:off x="0" y="0"/>
          <a:ext cx="0" cy="0"/>
          <a:chOff x="0" y="0"/>
          <a:chExt cx="0" cy="0"/>
        </a:xfrm>
      </p:grpSpPr>
      <p:sp>
        <p:nvSpPr>
          <p:cNvPr id="10" name="Rectangle 9"/>
          <p:cNvSpPr/>
          <p:nvPr/>
        </p:nvSpPr>
        <p:spPr>
          <a:xfrm>
            <a:off x="4400550" y="2876550"/>
            <a:ext cx="7143750" cy="52578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1214" tIns="25609" rIns="51214" bIns="25609" rtlCol="0" anchor="ctr"/>
          <a:lstStyle/>
          <a:p>
            <a:pPr algn="ctr" defTabSz="512127"/>
            <a:endParaRPr lang="en-US" sz="1260">
              <a:solidFill>
                <a:prstClr val="white"/>
              </a:solidFill>
            </a:endParaRPr>
          </a:p>
        </p:txBody>
      </p:sp>
      <p:sp>
        <p:nvSpPr>
          <p:cNvPr id="4" name="Date Placeholder 3"/>
          <p:cNvSpPr>
            <a:spLocks noGrp="1"/>
          </p:cNvSpPr>
          <p:nvPr>
            <p:ph type="dt" sz="half" idx="2"/>
          </p:nvPr>
        </p:nvSpPr>
        <p:spPr>
          <a:xfrm>
            <a:off x="342900" y="4767270"/>
            <a:ext cx="1600200" cy="273844"/>
          </a:xfrm>
          <a:prstGeom prst="rect">
            <a:avLst/>
          </a:prstGeom>
        </p:spPr>
        <p:txBody>
          <a:bodyPr vert="horz" lIns="76069" tIns="38034" rIns="76069" bIns="38034" rtlCol="0" anchor="ctr"/>
          <a:lstStyle>
            <a:lvl1pPr algn="l">
              <a:defRPr sz="629">
                <a:solidFill>
                  <a:schemeClr val="tx1">
                    <a:tint val="75000"/>
                  </a:schemeClr>
                </a:solidFill>
              </a:defRPr>
            </a:lvl1pPr>
          </a:lstStyle>
          <a:p>
            <a:pPr defTabSz="512127"/>
            <a:fld id="{6EB7948D-65B7-4FEC-80B5-36D7629B101D}" type="datetimeFigureOut">
              <a:rPr lang="en-US" smtClean="0">
                <a:solidFill>
                  <a:prstClr val="black">
                    <a:tint val="75000"/>
                  </a:prstClr>
                </a:solidFill>
              </a:rPr>
              <a:pPr defTabSz="512127"/>
              <a:t>10/9/2020</a:t>
            </a:fld>
            <a:endParaRPr lang="en-US">
              <a:solidFill>
                <a:prstClr val="black">
                  <a:tint val="75000"/>
                </a:prstClr>
              </a:solidFill>
            </a:endParaRPr>
          </a:p>
        </p:txBody>
      </p:sp>
      <p:sp>
        <p:nvSpPr>
          <p:cNvPr id="5" name="Footer Placeholder 4"/>
          <p:cNvSpPr>
            <a:spLocks noGrp="1"/>
          </p:cNvSpPr>
          <p:nvPr>
            <p:ph type="ftr" sz="quarter" idx="3"/>
          </p:nvPr>
        </p:nvSpPr>
        <p:spPr>
          <a:xfrm>
            <a:off x="2343151" y="4767270"/>
            <a:ext cx="2171700" cy="273844"/>
          </a:xfrm>
          <a:prstGeom prst="rect">
            <a:avLst/>
          </a:prstGeom>
        </p:spPr>
        <p:txBody>
          <a:bodyPr vert="horz" lIns="76069" tIns="38034" rIns="76069" bIns="38034" rtlCol="0" anchor="ctr"/>
          <a:lstStyle>
            <a:lvl1pPr algn="ctr">
              <a:defRPr sz="629">
                <a:solidFill>
                  <a:schemeClr val="tx1">
                    <a:tint val="75000"/>
                  </a:schemeClr>
                </a:solidFill>
              </a:defRPr>
            </a:lvl1pPr>
          </a:lstStyle>
          <a:p>
            <a:pPr defTabSz="512127"/>
            <a:endParaRPr lang="en-US">
              <a:solidFill>
                <a:prstClr val="black">
                  <a:tint val="75000"/>
                </a:prstClr>
              </a:solidFill>
            </a:endParaRPr>
          </a:p>
        </p:txBody>
      </p:sp>
      <p:sp>
        <p:nvSpPr>
          <p:cNvPr id="6" name="Slide Number Placeholder 5"/>
          <p:cNvSpPr>
            <a:spLocks noGrp="1"/>
          </p:cNvSpPr>
          <p:nvPr>
            <p:ph type="sldNum" sz="quarter" idx="4"/>
          </p:nvPr>
        </p:nvSpPr>
        <p:spPr>
          <a:xfrm>
            <a:off x="4914900" y="4767270"/>
            <a:ext cx="1600200" cy="273844"/>
          </a:xfrm>
          <a:prstGeom prst="rect">
            <a:avLst/>
          </a:prstGeom>
        </p:spPr>
        <p:txBody>
          <a:bodyPr vert="horz" lIns="76069" tIns="38034" rIns="76069" bIns="38034" rtlCol="0" anchor="ctr"/>
          <a:lstStyle>
            <a:lvl1pPr algn="r">
              <a:defRPr sz="629">
                <a:solidFill>
                  <a:schemeClr val="tx1">
                    <a:tint val="75000"/>
                  </a:schemeClr>
                </a:solidFill>
              </a:defRPr>
            </a:lvl1pPr>
          </a:lstStyle>
          <a:p>
            <a:pPr defTabSz="512127"/>
            <a:fld id="{FD99AA8B-2E7A-4BBC-8FDE-CA7CF71DD330}" type="slidenum">
              <a:rPr lang="en-US" smtClean="0">
                <a:solidFill>
                  <a:prstClr val="black">
                    <a:tint val="75000"/>
                  </a:prstClr>
                </a:solidFill>
              </a:rPr>
              <a:pPr defTabSz="512127"/>
              <a:t>‹#›</a:t>
            </a:fld>
            <a:endParaRPr lang="en-US">
              <a:solidFill>
                <a:prstClr val="black">
                  <a:tint val="75000"/>
                </a:prstClr>
              </a:solidFill>
            </a:endParaRPr>
          </a:p>
        </p:txBody>
      </p:sp>
      <p:sp>
        <p:nvSpPr>
          <p:cNvPr id="3" name="Text Placeholder 2"/>
          <p:cNvSpPr>
            <a:spLocks noGrp="1"/>
          </p:cNvSpPr>
          <p:nvPr>
            <p:ph type="body" idx="1"/>
          </p:nvPr>
        </p:nvSpPr>
        <p:spPr>
          <a:xfrm>
            <a:off x="2343150" y="742951"/>
            <a:ext cx="4229100" cy="3886199"/>
          </a:xfrm>
          <a:prstGeom prst="rect">
            <a:avLst/>
          </a:prstGeom>
        </p:spPr>
        <p:txBody>
          <a:bodyPr vert="horz" lIns="76069" tIns="38034" rIns="76069" bIns="38034"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1657350" y="133358"/>
            <a:ext cx="4914902" cy="394097"/>
          </a:xfrm>
          <a:prstGeom prst="rect">
            <a:avLst/>
          </a:prstGeom>
        </p:spPr>
        <p:txBody>
          <a:bodyPr vert="horz" lIns="76069" tIns="38034" rIns="76069" bIns="38034" rtlCol="0" anchor="b">
            <a:normAutofit/>
          </a:bodyPr>
          <a:lstStyle/>
          <a:p>
            <a:r>
              <a:rPr lang="en-US" dirty="0"/>
              <a:t>Click to edit Master title style</a:t>
            </a:r>
          </a:p>
        </p:txBody>
      </p:sp>
    </p:spTree>
    <p:extLst>
      <p:ext uri="{BB962C8B-B14F-4D97-AF65-F5344CB8AC3E}">
        <p14:creationId xmlns:p14="http://schemas.microsoft.com/office/powerpoint/2010/main" val="1595861601"/>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 id="2147483798" r:id="rId18"/>
    <p:sldLayoutId id="2147483799" r:id="rId19"/>
    <p:sldLayoutId id="2147483800" r:id="rId20"/>
    <p:sldLayoutId id="2147483801" r:id="rId21"/>
    <p:sldLayoutId id="2147483802" r:id="rId22"/>
    <p:sldLayoutId id="2147483803" r:id="rId23"/>
    <p:sldLayoutId id="2147483804" r:id="rId24"/>
    <p:sldLayoutId id="2147483805" r:id="rId25"/>
  </p:sldLayoutIdLst>
  <p:txStyles>
    <p:titleStyle>
      <a:lvl1pPr algn="r" defTabSz="512127" rtl="0" eaLnBrk="1" latinLnBrk="0" hangingPunct="1">
        <a:spcBef>
          <a:spcPct val="0"/>
        </a:spcBef>
        <a:buNone/>
        <a:defRPr sz="1526" kern="1200">
          <a:solidFill>
            <a:schemeClr val="bg1">
              <a:lumMod val="95000"/>
            </a:schemeClr>
          </a:solidFill>
          <a:latin typeface="+mj-lt"/>
          <a:ea typeface="+mj-ea"/>
          <a:cs typeface="+mj-cs"/>
        </a:defRPr>
      </a:lvl1pPr>
    </p:titleStyle>
    <p:bodyStyle>
      <a:lvl1pPr marL="0" indent="0" algn="l" defTabSz="512127" rtl="0" eaLnBrk="1" latinLnBrk="0" hangingPunct="1">
        <a:spcBef>
          <a:spcPct val="20000"/>
        </a:spcBef>
        <a:buFontTx/>
        <a:buNone/>
        <a:defRPr sz="1346" kern="1200">
          <a:solidFill>
            <a:schemeClr val="bg1">
              <a:lumMod val="10000"/>
            </a:schemeClr>
          </a:solidFill>
          <a:latin typeface="+mn-lt"/>
          <a:ea typeface="+mn-ea"/>
          <a:cs typeface="+mn-cs"/>
        </a:defRPr>
      </a:lvl1pPr>
      <a:lvl2pPr marL="0" indent="0" algn="l" defTabSz="512127" rtl="0" eaLnBrk="1" latinLnBrk="0" hangingPunct="1">
        <a:spcBef>
          <a:spcPct val="20000"/>
        </a:spcBef>
        <a:buFontTx/>
        <a:buNone/>
        <a:defRPr sz="1346" kern="1200">
          <a:solidFill>
            <a:schemeClr val="bg1">
              <a:lumMod val="10000"/>
            </a:schemeClr>
          </a:solidFill>
          <a:latin typeface="+mn-lt"/>
          <a:ea typeface="+mn-ea"/>
          <a:cs typeface="+mn-cs"/>
        </a:defRPr>
      </a:lvl2pPr>
      <a:lvl3pPr marL="0" indent="0" algn="l" defTabSz="512127" rtl="0" eaLnBrk="1" latinLnBrk="0" hangingPunct="1">
        <a:spcBef>
          <a:spcPct val="20000"/>
        </a:spcBef>
        <a:buFontTx/>
        <a:buNone/>
        <a:defRPr sz="1346" kern="1200">
          <a:solidFill>
            <a:schemeClr val="bg1">
              <a:lumMod val="10000"/>
            </a:schemeClr>
          </a:solidFill>
          <a:latin typeface="+mn-lt"/>
          <a:ea typeface="+mn-ea"/>
          <a:cs typeface="+mn-cs"/>
        </a:defRPr>
      </a:lvl3pPr>
      <a:lvl4pPr marL="0" indent="0" algn="l" defTabSz="512127" rtl="0" eaLnBrk="1" latinLnBrk="0" hangingPunct="1">
        <a:spcBef>
          <a:spcPct val="20000"/>
        </a:spcBef>
        <a:buFontTx/>
        <a:buNone/>
        <a:defRPr sz="1346" kern="1200">
          <a:solidFill>
            <a:schemeClr val="bg1">
              <a:lumMod val="10000"/>
            </a:schemeClr>
          </a:solidFill>
          <a:latin typeface="+mn-lt"/>
          <a:ea typeface="+mn-ea"/>
          <a:cs typeface="+mn-cs"/>
        </a:defRPr>
      </a:lvl4pPr>
      <a:lvl5pPr marL="0" indent="0" algn="l" defTabSz="512127" rtl="0" eaLnBrk="1" latinLnBrk="0" hangingPunct="1">
        <a:spcBef>
          <a:spcPct val="20000"/>
        </a:spcBef>
        <a:buFontTx/>
        <a:buNone/>
        <a:defRPr sz="1346" kern="1200">
          <a:solidFill>
            <a:schemeClr val="bg1">
              <a:lumMod val="10000"/>
            </a:schemeClr>
          </a:solidFill>
          <a:latin typeface="+mn-lt"/>
          <a:ea typeface="+mn-ea"/>
          <a:cs typeface="+mn-cs"/>
        </a:defRPr>
      </a:lvl5pPr>
      <a:lvl6pPr marL="1408349" indent="-128032" algn="l" defTabSz="512127" rtl="0" eaLnBrk="1" latinLnBrk="0" hangingPunct="1">
        <a:spcBef>
          <a:spcPct val="20000"/>
        </a:spcBef>
        <a:buFont typeface="Arial" pitchFamily="34" charset="0"/>
        <a:buChar char="•"/>
        <a:defRPr sz="1077" kern="1200">
          <a:solidFill>
            <a:schemeClr val="tx1"/>
          </a:solidFill>
          <a:latin typeface="+mn-lt"/>
          <a:ea typeface="+mn-ea"/>
          <a:cs typeface="+mn-cs"/>
        </a:defRPr>
      </a:lvl6pPr>
      <a:lvl7pPr marL="1664414" indent="-128032" algn="l" defTabSz="512127" rtl="0" eaLnBrk="1" latinLnBrk="0" hangingPunct="1">
        <a:spcBef>
          <a:spcPct val="20000"/>
        </a:spcBef>
        <a:buFont typeface="Arial" pitchFamily="34" charset="0"/>
        <a:buChar char="•"/>
        <a:defRPr sz="1077" kern="1200">
          <a:solidFill>
            <a:schemeClr val="tx1"/>
          </a:solidFill>
          <a:latin typeface="+mn-lt"/>
          <a:ea typeface="+mn-ea"/>
          <a:cs typeface="+mn-cs"/>
        </a:defRPr>
      </a:lvl7pPr>
      <a:lvl8pPr marL="1920476" indent="-128032" algn="l" defTabSz="512127" rtl="0" eaLnBrk="1" latinLnBrk="0" hangingPunct="1">
        <a:spcBef>
          <a:spcPct val="20000"/>
        </a:spcBef>
        <a:buFont typeface="Arial" pitchFamily="34" charset="0"/>
        <a:buChar char="•"/>
        <a:defRPr sz="1077" kern="1200">
          <a:solidFill>
            <a:schemeClr val="tx1"/>
          </a:solidFill>
          <a:latin typeface="+mn-lt"/>
          <a:ea typeface="+mn-ea"/>
          <a:cs typeface="+mn-cs"/>
        </a:defRPr>
      </a:lvl8pPr>
      <a:lvl9pPr marL="2176541" indent="-128032" algn="l" defTabSz="512127" rtl="0" eaLnBrk="1" latinLnBrk="0" hangingPunct="1">
        <a:spcBef>
          <a:spcPct val="20000"/>
        </a:spcBef>
        <a:buFont typeface="Arial" pitchFamily="34" charset="0"/>
        <a:buChar char="•"/>
        <a:defRPr sz="1077" kern="1200">
          <a:solidFill>
            <a:schemeClr val="tx1"/>
          </a:solidFill>
          <a:latin typeface="+mn-lt"/>
          <a:ea typeface="+mn-ea"/>
          <a:cs typeface="+mn-cs"/>
        </a:defRPr>
      </a:lvl9pPr>
    </p:bodyStyle>
    <p:otherStyle>
      <a:defPPr>
        <a:defRPr lang="en-US"/>
      </a:defPPr>
      <a:lvl1pPr marL="0" algn="l" defTabSz="512127" rtl="0" eaLnBrk="1" latinLnBrk="0" hangingPunct="1">
        <a:defRPr sz="1077" kern="1200">
          <a:solidFill>
            <a:schemeClr val="tx1"/>
          </a:solidFill>
          <a:latin typeface="+mn-lt"/>
          <a:ea typeface="+mn-ea"/>
          <a:cs typeface="+mn-cs"/>
        </a:defRPr>
      </a:lvl1pPr>
      <a:lvl2pPr marL="256063" algn="l" defTabSz="512127" rtl="0" eaLnBrk="1" latinLnBrk="0" hangingPunct="1">
        <a:defRPr sz="1077" kern="1200">
          <a:solidFill>
            <a:schemeClr val="tx1"/>
          </a:solidFill>
          <a:latin typeface="+mn-lt"/>
          <a:ea typeface="+mn-ea"/>
          <a:cs typeface="+mn-cs"/>
        </a:defRPr>
      </a:lvl2pPr>
      <a:lvl3pPr marL="512127" algn="l" defTabSz="512127" rtl="0" eaLnBrk="1" latinLnBrk="0" hangingPunct="1">
        <a:defRPr sz="1077" kern="1200">
          <a:solidFill>
            <a:schemeClr val="tx1"/>
          </a:solidFill>
          <a:latin typeface="+mn-lt"/>
          <a:ea typeface="+mn-ea"/>
          <a:cs typeface="+mn-cs"/>
        </a:defRPr>
      </a:lvl3pPr>
      <a:lvl4pPr marL="768192" algn="l" defTabSz="512127" rtl="0" eaLnBrk="1" latinLnBrk="0" hangingPunct="1">
        <a:defRPr sz="1077" kern="1200">
          <a:solidFill>
            <a:schemeClr val="tx1"/>
          </a:solidFill>
          <a:latin typeface="+mn-lt"/>
          <a:ea typeface="+mn-ea"/>
          <a:cs typeface="+mn-cs"/>
        </a:defRPr>
      </a:lvl4pPr>
      <a:lvl5pPr marL="1024254" algn="l" defTabSz="512127" rtl="0" eaLnBrk="1" latinLnBrk="0" hangingPunct="1">
        <a:defRPr sz="1077" kern="1200">
          <a:solidFill>
            <a:schemeClr val="tx1"/>
          </a:solidFill>
          <a:latin typeface="+mn-lt"/>
          <a:ea typeface="+mn-ea"/>
          <a:cs typeface="+mn-cs"/>
        </a:defRPr>
      </a:lvl5pPr>
      <a:lvl6pPr marL="1280319" algn="l" defTabSz="512127" rtl="0" eaLnBrk="1" latinLnBrk="0" hangingPunct="1">
        <a:defRPr sz="1077" kern="1200">
          <a:solidFill>
            <a:schemeClr val="tx1"/>
          </a:solidFill>
          <a:latin typeface="+mn-lt"/>
          <a:ea typeface="+mn-ea"/>
          <a:cs typeface="+mn-cs"/>
        </a:defRPr>
      </a:lvl6pPr>
      <a:lvl7pPr marL="1536381" algn="l" defTabSz="512127" rtl="0" eaLnBrk="1" latinLnBrk="0" hangingPunct="1">
        <a:defRPr sz="1077" kern="1200">
          <a:solidFill>
            <a:schemeClr val="tx1"/>
          </a:solidFill>
          <a:latin typeface="+mn-lt"/>
          <a:ea typeface="+mn-ea"/>
          <a:cs typeface="+mn-cs"/>
        </a:defRPr>
      </a:lvl7pPr>
      <a:lvl8pPr marL="1792443" algn="l" defTabSz="512127" rtl="0" eaLnBrk="1" latinLnBrk="0" hangingPunct="1">
        <a:defRPr sz="1077" kern="1200">
          <a:solidFill>
            <a:schemeClr val="tx1"/>
          </a:solidFill>
          <a:latin typeface="+mn-lt"/>
          <a:ea typeface="+mn-ea"/>
          <a:cs typeface="+mn-cs"/>
        </a:defRPr>
      </a:lvl8pPr>
      <a:lvl9pPr marL="2048506" algn="l" defTabSz="512127" rtl="0" eaLnBrk="1" latinLnBrk="0" hangingPunct="1">
        <a:defRPr sz="107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273846"/>
            <a:ext cx="5915025" cy="994172"/>
          </a:xfrm>
          <a:prstGeom prst="rect">
            <a:avLst/>
          </a:prstGeom>
        </p:spPr>
        <p:txBody>
          <a:bodyPr vert="horz" lIns="74600" tIns="37300" rIns="74600" bIns="373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1369218"/>
            <a:ext cx="5915025" cy="3263505"/>
          </a:xfrm>
          <a:prstGeom prst="rect">
            <a:avLst/>
          </a:prstGeom>
        </p:spPr>
        <p:txBody>
          <a:bodyPr vert="horz" lIns="74600" tIns="37300" rIns="74600" bIns="373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4767264"/>
            <a:ext cx="1543050" cy="273845"/>
          </a:xfrm>
          <a:prstGeom prst="rect">
            <a:avLst/>
          </a:prstGeom>
        </p:spPr>
        <p:txBody>
          <a:bodyPr vert="horz" lIns="74600" tIns="37300" rIns="74600" bIns="37300" rtlCol="0" anchor="ctr"/>
          <a:lstStyle>
            <a:lvl1pPr algn="l">
              <a:defRPr sz="656">
                <a:solidFill>
                  <a:schemeClr val="tx1">
                    <a:tint val="75000"/>
                  </a:schemeClr>
                </a:solidFill>
              </a:defRPr>
            </a:lvl1pPr>
          </a:lstStyle>
          <a:p>
            <a:fld id="{73263CA4-42CB-AA4A-9FAE-F706C47A8902}" type="datetimeFigureOut">
              <a:rPr lang="en-US" smtClean="0"/>
              <a:t>10/9/2020</a:t>
            </a:fld>
            <a:endParaRPr lang="en-US"/>
          </a:p>
        </p:txBody>
      </p:sp>
      <p:sp>
        <p:nvSpPr>
          <p:cNvPr id="5" name="Footer Placeholder 4"/>
          <p:cNvSpPr>
            <a:spLocks noGrp="1"/>
          </p:cNvSpPr>
          <p:nvPr>
            <p:ph type="ftr" sz="quarter" idx="3"/>
          </p:nvPr>
        </p:nvSpPr>
        <p:spPr>
          <a:xfrm>
            <a:off x="2271713" y="4767264"/>
            <a:ext cx="2314575" cy="273845"/>
          </a:xfrm>
          <a:prstGeom prst="rect">
            <a:avLst/>
          </a:prstGeom>
        </p:spPr>
        <p:txBody>
          <a:bodyPr vert="horz" lIns="74600" tIns="37300" rIns="74600" bIns="37300" rtlCol="0" anchor="ctr"/>
          <a:lstStyle>
            <a:lvl1pPr algn="ctr">
              <a:defRPr sz="656">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4767264"/>
            <a:ext cx="1543050" cy="273845"/>
          </a:xfrm>
          <a:prstGeom prst="rect">
            <a:avLst/>
          </a:prstGeom>
        </p:spPr>
        <p:txBody>
          <a:bodyPr vert="horz" lIns="74600" tIns="37300" rIns="74600" bIns="37300" rtlCol="0" anchor="ctr"/>
          <a:lstStyle>
            <a:lvl1pPr algn="r">
              <a:defRPr sz="656">
                <a:solidFill>
                  <a:schemeClr val="tx1">
                    <a:tint val="75000"/>
                  </a:schemeClr>
                </a:solidFill>
              </a:defRPr>
            </a:lvl1pPr>
          </a:lstStyle>
          <a:p>
            <a:fld id="{E8B849D6-A2AF-EB40-A7CE-F623886AC525}" type="slidenum">
              <a:rPr lang="en-US" smtClean="0"/>
              <a:t>‹#›</a:t>
            </a:fld>
            <a:endParaRPr lang="en-US"/>
          </a:p>
        </p:txBody>
      </p:sp>
    </p:spTree>
    <p:extLst>
      <p:ext uri="{BB962C8B-B14F-4D97-AF65-F5344CB8AC3E}">
        <p14:creationId xmlns:p14="http://schemas.microsoft.com/office/powerpoint/2010/main" val="3210718687"/>
      </p:ext>
    </p:extLst>
  </p:cSld>
  <p:clrMap bg1="dk1" tx1="lt1" bg2="dk2" tx2="lt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Lst>
  <p:txStyles>
    <p:titleStyle>
      <a:lvl1pPr algn="l" defTabSz="524528" rtl="0" eaLnBrk="1" latinLnBrk="0" hangingPunct="1">
        <a:lnSpc>
          <a:spcPct val="90000"/>
        </a:lnSpc>
        <a:spcBef>
          <a:spcPct val="0"/>
        </a:spcBef>
        <a:buNone/>
        <a:defRPr sz="2531" kern="1200">
          <a:solidFill>
            <a:schemeClr val="tx1"/>
          </a:solidFill>
          <a:latin typeface="+mj-lt"/>
          <a:ea typeface="+mj-ea"/>
          <a:cs typeface="+mj-cs"/>
        </a:defRPr>
      </a:lvl1pPr>
    </p:titleStyle>
    <p:bodyStyle>
      <a:lvl1pPr marL="131133" indent="-131133" algn="l" defTabSz="524528" rtl="0" eaLnBrk="1" latinLnBrk="0" hangingPunct="1">
        <a:lnSpc>
          <a:spcPct val="90000"/>
        </a:lnSpc>
        <a:spcBef>
          <a:spcPts val="574"/>
        </a:spcBef>
        <a:buFont typeface="Arial" panose="020B0604020202020204" pitchFamily="34" charset="0"/>
        <a:buChar char="•"/>
        <a:defRPr sz="1594" kern="1200">
          <a:solidFill>
            <a:schemeClr val="tx1"/>
          </a:solidFill>
          <a:latin typeface="+mn-lt"/>
          <a:ea typeface="+mn-ea"/>
          <a:cs typeface="+mn-cs"/>
        </a:defRPr>
      </a:lvl1pPr>
      <a:lvl2pPr marL="393397" indent="-131133" algn="l" defTabSz="524528" rtl="0" eaLnBrk="1" latinLnBrk="0" hangingPunct="1">
        <a:lnSpc>
          <a:spcPct val="90000"/>
        </a:lnSpc>
        <a:spcBef>
          <a:spcPts val="287"/>
        </a:spcBef>
        <a:buFont typeface="Arial" panose="020B0604020202020204" pitchFamily="34" charset="0"/>
        <a:buChar char="•"/>
        <a:defRPr sz="1313" kern="1200">
          <a:solidFill>
            <a:schemeClr val="tx1"/>
          </a:solidFill>
          <a:latin typeface="+mn-lt"/>
          <a:ea typeface="+mn-ea"/>
          <a:cs typeface="+mn-cs"/>
        </a:defRPr>
      </a:lvl2pPr>
      <a:lvl3pPr marL="655660" indent="-131133" algn="l" defTabSz="524528" rtl="0" eaLnBrk="1" latinLnBrk="0" hangingPunct="1">
        <a:lnSpc>
          <a:spcPct val="90000"/>
        </a:lnSpc>
        <a:spcBef>
          <a:spcPts val="287"/>
        </a:spcBef>
        <a:buFont typeface="Arial" panose="020B0604020202020204" pitchFamily="34" charset="0"/>
        <a:buChar char="•"/>
        <a:defRPr sz="1219" kern="1200">
          <a:solidFill>
            <a:schemeClr val="tx1"/>
          </a:solidFill>
          <a:latin typeface="+mn-lt"/>
          <a:ea typeface="+mn-ea"/>
          <a:cs typeface="+mn-cs"/>
        </a:defRPr>
      </a:lvl3pPr>
      <a:lvl4pPr marL="917924" indent="-131133" algn="l" defTabSz="524528" rtl="0" eaLnBrk="1" latinLnBrk="0" hangingPunct="1">
        <a:lnSpc>
          <a:spcPct val="90000"/>
        </a:lnSpc>
        <a:spcBef>
          <a:spcPts val="287"/>
        </a:spcBef>
        <a:buFont typeface="Arial" panose="020B0604020202020204" pitchFamily="34" charset="0"/>
        <a:buChar char="•"/>
        <a:defRPr sz="1031" kern="1200">
          <a:solidFill>
            <a:schemeClr val="tx1"/>
          </a:solidFill>
          <a:latin typeface="+mn-lt"/>
          <a:ea typeface="+mn-ea"/>
          <a:cs typeface="+mn-cs"/>
        </a:defRPr>
      </a:lvl4pPr>
      <a:lvl5pPr marL="1180189" indent="-131133" algn="l" defTabSz="524528" rtl="0" eaLnBrk="1" latinLnBrk="0" hangingPunct="1">
        <a:lnSpc>
          <a:spcPct val="90000"/>
        </a:lnSpc>
        <a:spcBef>
          <a:spcPts val="287"/>
        </a:spcBef>
        <a:buFont typeface="Arial" panose="020B0604020202020204" pitchFamily="34" charset="0"/>
        <a:buChar char="•"/>
        <a:defRPr sz="1031" kern="1200">
          <a:solidFill>
            <a:schemeClr val="tx1"/>
          </a:solidFill>
          <a:latin typeface="+mn-lt"/>
          <a:ea typeface="+mn-ea"/>
          <a:cs typeface="+mn-cs"/>
        </a:defRPr>
      </a:lvl5pPr>
      <a:lvl6pPr marL="1442453" indent="-131133" algn="l" defTabSz="524528" rtl="0" eaLnBrk="1" latinLnBrk="0" hangingPunct="1">
        <a:lnSpc>
          <a:spcPct val="90000"/>
        </a:lnSpc>
        <a:spcBef>
          <a:spcPts val="287"/>
        </a:spcBef>
        <a:buFont typeface="Arial" panose="020B0604020202020204" pitchFamily="34" charset="0"/>
        <a:buChar char="•"/>
        <a:defRPr sz="1031" kern="1200">
          <a:solidFill>
            <a:schemeClr val="tx1"/>
          </a:solidFill>
          <a:latin typeface="+mn-lt"/>
          <a:ea typeface="+mn-ea"/>
          <a:cs typeface="+mn-cs"/>
        </a:defRPr>
      </a:lvl6pPr>
      <a:lvl7pPr marL="1704717" indent="-131133" algn="l" defTabSz="524528" rtl="0" eaLnBrk="1" latinLnBrk="0" hangingPunct="1">
        <a:lnSpc>
          <a:spcPct val="90000"/>
        </a:lnSpc>
        <a:spcBef>
          <a:spcPts val="287"/>
        </a:spcBef>
        <a:buFont typeface="Arial" panose="020B0604020202020204" pitchFamily="34" charset="0"/>
        <a:buChar char="•"/>
        <a:defRPr sz="1031" kern="1200">
          <a:solidFill>
            <a:schemeClr val="tx1"/>
          </a:solidFill>
          <a:latin typeface="+mn-lt"/>
          <a:ea typeface="+mn-ea"/>
          <a:cs typeface="+mn-cs"/>
        </a:defRPr>
      </a:lvl7pPr>
      <a:lvl8pPr marL="1966981" indent="-131133" algn="l" defTabSz="524528" rtl="0" eaLnBrk="1" latinLnBrk="0" hangingPunct="1">
        <a:lnSpc>
          <a:spcPct val="90000"/>
        </a:lnSpc>
        <a:spcBef>
          <a:spcPts val="287"/>
        </a:spcBef>
        <a:buFont typeface="Arial" panose="020B0604020202020204" pitchFamily="34" charset="0"/>
        <a:buChar char="•"/>
        <a:defRPr sz="1031" kern="1200">
          <a:solidFill>
            <a:schemeClr val="tx1"/>
          </a:solidFill>
          <a:latin typeface="+mn-lt"/>
          <a:ea typeface="+mn-ea"/>
          <a:cs typeface="+mn-cs"/>
        </a:defRPr>
      </a:lvl8pPr>
      <a:lvl9pPr marL="2229245" indent="-131133" algn="l" defTabSz="524528" rtl="0" eaLnBrk="1" latinLnBrk="0" hangingPunct="1">
        <a:lnSpc>
          <a:spcPct val="90000"/>
        </a:lnSpc>
        <a:spcBef>
          <a:spcPts val="287"/>
        </a:spcBef>
        <a:buFont typeface="Arial" panose="020B0604020202020204" pitchFamily="34" charset="0"/>
        <a:buChar char="•"/>
        <a:defRPr sz="1031" kern="1200">
          <a:solidFill>
            <a:schemeClr val="tx1"/>
          </a:solidFill>
          <a:latin typeface="+mn-lt"/>
          <a:ea typeface="+mn-ea"/>
          <a:cs typeface="+mn-cs"/>
        </a:defRPr>
      </a:lvl9pPr>
    </p:bodyStyle>
    <p:otherStyle>
      <a:defPPr>
        <a:defRPr lang="en-US"/>
      </a:defPPr>
      <a:lvl1pPr marL="0" algn="l" defTabSz="524528" rtl="0" eaLnBrk="1" latinLnBrk="0" hangingPunct="1">
        <a:defRPr sz="1031" kern="1200">
          <a:solidFill>
            <a:schemeClr val="tx1"/>
          </a:solidFill>
          <a:latin typeface="+mn-lt"/>
          <a:ea typeface="+mn-ea"/>
          <a:cs typeface="+mn-cs"/>
        </a:defRPr>
      </a:lvl1pPr>
      <a:lvl2pPr marL="262264" algn="l" defTabSz="524528" rtl="0" eaLnBrk="1" latinLnBrk="0" hangingPunct="1">
        <a:defRPr sz="1031" kern="1200">
          <a:solidFill>
            <a:schemeClr val="tx1"/>
          </a:solidFill>
          <a:latin typeface="+mn-lt"/>
          <a:ea typeface="+mn-ea"/>
          <a:cs typeface="+mn-cs"/>
        </a:defRPr>
      </a:lvl2pPr>
      <a:lvl3pPr marL="524528" algn="l" defTabSz="524528" rtl="0" eaLnBrk="1" latinLnBrk="0" hangingPunct="1">
        <a:defRPr sz="1031" kern="1200">
          <a:solidFill>
            <a:schemeClr val="tx1"/>
          </a:solidFill>
          <a:latin typeface="+mn-lt"/>
          <a:ea typeface="+mn-ea"/>
          <a:cs typeface="+mn-cs"/>
        </a:defRPr>
      </a:lvl3pPr>
      <a:lvl4pPr marL="786792" algn="l" defTabSz="524528" rtl="0" eaLnBrk="1" latinLnBrk="0" hangingPunct="1">
        <a:defRPr sz="1031" kern="1200">
          <a:solidFill>
            <a:schemeClr val="tx1"/>
          </a:solidFill>
          <a:latin typeface="+mn-lt"/>
          <a:ea typeface="+mn-ea"/>
          <a:cs typeface="+mn-cs"/>
        </a:defRPr>
      </a:lvl4pPr>
      <a:lvl5pPr marL="1049057" algn="l" defTabSz="524528" rtl="0" eaLnBrk="1" latinLnBrk="0" hangingPunct="1">
        <a:defRPr sz="1031" kern="1200">
          <a:solidFill>
            <a:schemeClr val="tx1"/>
          </a:solidFill>
          <a:latin typeface="+mn-lt"/>
          <a:ea typeface="+mn-ea"/>
          <a:cs typeface="+mn-cs"/>
        </a:defRPr>
      </a:lvl5pPr>
      <a:lvl6pPr marL="1311321" algn="l" defTabSz="524528" rtl="0" eaLnBrk="1" latinLnBrk="0" hangingPunct="1">
        <a:defRPr sz="1031" kern="1200">
          <a:solidFill>
            <a:schemeClr val="tx1"/>
          </a:solidFill>
          <a:latin typeface="+mn-lt"/>
          <a:ea typeface="+mn-ea"/>
          <a:cs typeface="+mn-cs"/>
        </a:defRPr>
      </a:lvl6pPr>
      <a:lvl7pPr marL="1573584" algn="l" defTabSz="524528" rtl="0" eaLnBrk="1" latinLnBrk="0" hangingPunct="1">
        <a:defRPr sz="1031" kern="1200">
          <a:solidFill>
            <a:schemeClr val="tx1"/>
          </a:solidFill>
          <a:latin typeface="+mn-lt"/>
          <a:ea typeface="+mn-ea"/>
          <a:cs typeface="+mn-cs"/>
        </a:defRPr>
      </a:lvl7pPr>
      <a:lvl8pPr marL="1835849" algn="l" defTabSz="524528" rtl="0" eaLnBrk="1" latinLnBrk="0" hangingPunct="1">
        <a:defRPr sz="1031" kern="1200">
          <a:solidFill>
            <a:schemeClr val="tx1"/>
          </a:solidFill>
          <a:latin typeface="+mn-lt"/>
          <a:ea typeface="+mn-ea"/>
          <a:cs typeface="+mn-cs"/>
        </a:defRPr>
      </a:lvl8pPr>
      <a:lvl9pPr marL="2098113" algn="l" defTabSz="524528" rtl="0" eaLnBrk="1" latinLnBrk="0" hangingPunct="1">
        <a:defRPr sz="10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0" name="Freeform 39"/>
          <p:cNvSpPr>
            <a:spLocks noChangeArrowheads="1"/>
          </p:cNvSpPr>
          <p:nvPr/>
        </p:nvSpPr>
        <p:spPr bwMode="auto">
          <a:xfrm>
            <a:off x="3153067" y="3678586"/>
            <a:ext cx="973730" cy="1871426"/>
          </a:xfrm>
          <a:custGeom>
            <a:avLst/>
            <a:gdLst>
              <a:gd name="T0" fmla="*/ 3177 w 3294"/>
              <a:gd name="T1" fmla="*/ 6212 h 6762"/>
              <a:gd name="T2" fmla="*/ 3177 w 3294"/>
              <a:gd name="T3" fmla="*/ 6212 h 6762"/>
              <a:gd name="T4" fmla="*/ 3004 w 3294"/>
              <a:gd name="T5" fmla="*/ 6154 h 6762"/>
              <a:gd name="T6" fmla="*/ 3004 w 3294"/>
              <a:gd name="T7" fmla="*/ 5547 h 6762"/>
              <a:gd name="T8" fmla="*/ 2773 w 3294"/>
              <a:gd name="T9" fmla="*/ 4912 h 6762"/>
              <a:gd name="T10" fmla="*/ 2455 w 3294"/>
              <a:gd name="T11" fmla="*/ 4622 h 6762"/>
              <a:gd name="T12" fmla="*/ 2137 w 3294"/>
              <a:gd name="T13" fmla="*/ 3091 h 6762"/>
              <a:gd name="T14" fmla="*/ 2715 w 3294"/>
              <a:gd name="T15" fmla="*/ 2860 h 6762"/>
              <a:gd name="T16" fmla="*/ 2427 w 3294"/>
              <a:gd name="T17" fmla="*/ 2658 h 6762"/>
              <a:gd name="T18" fmla="*/ 2311 w 3294"/>
              <a:gd name="T19" fmla="*/ 2398 h 6762"/>
              <a:gd name="T20" fmla="*/ 2311 w 3294"/>
              <a:gd name="T21" fmla="*/ 2254 h 6762"/>
              <a:gd name="T22" fmla="*/ 2802 w 3294"/>
              <a:gd name="T23" fmla="*/ 1329 h 6762"/>
              <a:gd name="T24" fmla="*/ 2600 w 3294"/>
              <a:gd name="T25" fmla="*/ 1098 h 6762"/>
              <a:gd name="T26" fmla="*/ 2340 w 3294"/>
              <a:gd name="T27" fmla="*/ 1098 h 6762"/>
              <a:gd name="T28" fmla="*/ 1791 w 3294"/>
              <a:gd name="T29" fmla="*/ 520 h 6762"/>
              <a:gd name="T30" fmla="*/ 1964 w 3294"/>
              <a:gd name="T31" fmla="*/ 261 h 6762"/>
              <a:gd name="T32" fmla="*/ 1675 w 3294"/>
              <a:gd name="T33" fmla="*/ 0 h 6762"/>
              <a:gd name="T34" fmla="*/ 1675 w 3294"/>
              <a:gd name="T35" fmla="*/ 0 h 6762"/>
              <a:gd name="T36" fmla="*/ 1646 w 3294"/>
              <a:gd name="T37" fmla="*/ 0 h 6762"/>
              <a:gd name="T38" fmla="*/ 1646 w 3294"/>
              <a:gd name="T39" fmla="*/ 0 h 6762"/>
              <a:gd name="T40" fmla="*/ 1646 w 3294"/>
              <a:gd name="T41" fmla="*/ 0 h 6762"/>
              <a:gd name="T42" fmla="*/ 1357 w 3294"/>
              <a:gd name="T43" fmla="*/ 261 h 6762"/>
              <a:gd name="T44" fmla="*/ 1502 w 3294"/>
              <a:gd name="T45" fmla="*/ 520 h 6762"/>
              <a:gd name="T46" fmla="*/ 982 w 3294"/>
              <a:gd name="T47" fmla="*/ 1098 h 6762"/>
              <a:gd name="T48" fmla="*/ 722 w 3294"/>
              <a:gd name="T49" fmla="*/ 1098 h 6762"/>
              <a:gd name="T50" fmla="*/ 519 w 3294"/>
              <a:gd name="T51" fmla="*/ 1329 h 6762"/>
              <a:gd name="T52" fmla="*/ 982 w 3294"/>
              <a:gd name="T53" fmla="*/ 2254 h 6762"/>
              <a:gd name="T54" fmla="*/ 982 w 3294"/>
              <a:gd name="T55" fmla="*/ 2398 h 6762"/>
              <a:gd name="T56" fmla="*/ 866 w 3294"/>
              <a:gd name="T57" fmla="*/ 2658 h 6762"/>
              <a:gd name="T58" fmla="*/ 578 w 3294"/>
              <a:gd name="T59" fmla="*/ 2860 h 6762"/>
              <a:gd name="T60" fmla="*/ 1155 w 3294"/>
              <a:gd name="T61" fmla="*/ 3091 h 6762"/>
              <a:gd name="T62" fmla="*/ 837 w 3294"/>
              <a:gd name="T63" fmla="*/ 4622 h 6762"/>
              <a:gd name="T64" fmla="*/ 548 w 3294"/>
              <a:gd name="T65" fmla="*/ 4912 h 6762"/>
              <a:gd name="T66" fmla="*/ 288 w 3294"/>
              <a:gd name="T67" fmla="*/ 5547 h 6762"/>
              <a:gd name="T68" fmla="*/ 288 w 3294"/>
              <a:gd name="T69" fmla="*/ 6154 h 6762"/>
              <a:gd name="T70" fmla="*/ 115 w 3294"/>
              <a:gd name="T71" fmla="*/ 6212 h 6762"/>
              <a:gd name="T72" fmla="*/ 115 w 3294"/>
              <a:gd name="T73" fmla="*/ 6558 h 6762"/>
              <a:gd name="T74" fmla="*/ 1473 w 3294"/>
              <a:gd name="T75" fmla="*/ 6761 h 6762"/>
              <a:gd name="T76" fmla="*/ 1473 w 3294"/>
              <a:gd name="T77" fmla="*/ 6761 h 6762"/>
              <a:gd name="T78" fmla="*/ 1473 w 3294"/>
              <a:gd name="T79" fmla="*/ 6761 h 6762"/>
              <a:gd name="T80" fmla="*/ 1502 w 3294"/>
              <a:gd name="T81" fmla="*/ 6761 h 6762"/>
              <a:gd name="T82" fmla="*/ 1502 w 3294"/>
              <a:gd name="T83" fmla="*/ 6761 h 6762"/>
              <a:gd name="T84" fmla="*/ 1646 w 3294"/>
              <a:gd name="T85" fmla="*/ 6761 h 6762"/>
              <a:gd name="T86" fmla="*/ 1791 w 3294"/>
              <a:gd name="T87" fmla="*/ 6761 h 6762"/>
              <a:gd name="T88" fmla="*/ 1791 w 3294"/>
              <a:gd name="T89" fmla="*/ 6761 h 6762"/>
              <a:gd name="T90" fmla="*/ 1819 w 3294"/>
              <a:gd name="T91" fmla="*/ 6761 h 6762"/>
              <a:gd name="T92" fmla="*/ 1819 w 3294"/>
              <a:gd name="T93" fmla="*/ 6761 h 6762"/>
              <a:gd name="T94" fmla="*/ 1819 w 3294"/>
              <a:gd name="T95" fmla="*/ 6761 h 6762"/>
              <a:gd name="T96" fmla="*/ 3177 w 3294"/>
              <a:gd name="T97" fmla="*/ 6558 h 6762"/>
              <a:gd name="T98" fmla="*/ 3177 w 3294"/>
              <a:gd name="T99" fmla="*/ 6212 h 6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94" h="6762">
                <a:moveTo>
                  <a:pt x="3177" y="6212"/>
                </a:moveTo>
                <a:lnTo>
                  <a:pt x="3177" y="6212"/>
                </a:lnTo>
                <a:cubicBezTo>
                  <a:pt x="3177" y="6154"/>
                  <a:pt x="3004" y="6154"/>
                  <a:pt x="3004" y="6154"/>
                </a:cubicBezTo>
                <a:cubicBezTo>
                  <a:pt x="3004" y="6154"/>
                  <a:pt x="3293" y="5894"/>
                  <a:pt x="3004" y="5547"/>
                </a:cubicBezTo>
                <a:cubicBezTo>
                  <a:pt x="2715" y="5200"/>
                  <a:pt x="2600" y="5113"/>
                  <a:pt x="2773" y="4912"/>
                </a:cubicBezTo>
                <a:cubicBezTo>
                  <a:pt x="2918" y="4709"/>
                  <a:pt x="2600" y="4825"/>
                  <a:pt x="2455" y="4622"/>
                </a:cubicBezTo>
                <a:cubicBezTo>
                  <a:pt x="2311" y="4421"/>
                  <a:pt x="1993" y="3929"/>
                  <a:pt x="2137" y="3091"/>
                </a:cubicBezTo>
                <a:cubicBezTo>
                  <a:pt x="2137" y="3091"/>
                  <a:pt x="2715" y="3091"/>
                  <a:pt x="2715" y="2860"/>
                </a:cubicBezTo>
                <a:cubicBezTo>
                  <a:pt x="2715" y="2658"/>
                  <a:pt x="2427" y="2658"/>
                  <a:pt x="2427" y="2658"/>
                </a:cubicBezTo>
                <a:cubicBezTo>
                  <a:pt x="2427" y="2658"/>
                  <a:pt x="2715" y="2427"/>
                  <a:pt x="2311" y="2398"/>
                </a:cubicBezTo>
                <a:cubicBezTo>
                  <a:pt x="2311" y="2398"/>
                  <a:pt x="2571" y="2311"/>
                  <a:pt x="2311" y="2254"/>
                </a:cubicBezTo>
                <a:cubicBezTo>
                  <a:pt x="2311" y="2254"/>
                  <a:pt x="2166" y="1647"/>
                  <a:pt x="2802" y="1329"/>
                </a:cubicBezTo>
                <a:cubicBezTo>
                  <a:pt x="2600" y="1098"/>
                  <a:pt x="2600" y="1098"/>
                  <a:pt x="2600" y="1098"/>
                </a:cubicBezTo>
                <a:cubicBezTo>
                  <a:pt x="2340" y="1098"/>
                  <a:pt x="2340" y="1098"/>
                  <a:pt x="2340" y="1098"/>
                </a:cubicBezTo>
                <a:cubicBezTo>
                  <a:pt x="2340" y="1098"/>
                  <a:pt x="2253" y="723"/>
                  <a:pt x="1791" y="520"/>
                </a:cubicBezTo>
                <a:cubicBezTo>
                  <a:pt x="1791" y="520"/>
                  <a:pt x="1964" y="434"/>
                  <a:pt x="1964" y="261"/>
                </a:cubicBezTo>
                <a:cubicBezTo>
                  <a:pt x="1964" y="116"/>
                  <a:pt x="1849" y="0"/>
                  <a:pt x="1675" y="0"/>
                </a:cubicBezTo>
                <a:lnTo>
                  <a:pt x="1675" y="0"/>
                </a:lnTo>
                <a:cubicBezTo>
                  <a:pt x="1646" y="0"/>
                  <a:pt x="1646" y="0"/>
                  <a:pt x="1646" y="0"/>
                </a:cubicBezTo>
                <a:lnTo>
                  <a:pt x="1646" y="0"/>
                </a:lnTo>
                <a:lnTo>
                  <a:pt x="1646" y="0"/>
                </a:lnTo>
                <a:cubicBezTo>
                  <a:pt x="1444" y="0"/>
                  <a:pt x="1357" y="116"/>
                  <a:pt x="1357" y="261"/>
                </a:cubicBezTo>
                <a:cubicBezTo>
                  <a:pt x="1357" y="434"/>
                  <a:pt x="1502" y="520"/>
                  <a:pt x="1502" y="520"/>
                </a:cubicBezTo>
                <a:cubicBezTo>
                  <a:pt x="1068" y="723"/>
                  <a:pt x="982" y="1098"/>
                  <a:pt x="982" y="1098"/>
                </a:cubicBezTo>
                <a:cubicBezTo>
                  <a:pt x="722" y="1098"/>
                  <a:pt x="722" y="1098"/>
                  <a:pt x="722" y="1098"/>
                </a:cubicBezTo>
                <a:cubicBezTo>
                  <a:pt x="519" y="1329"/>
                  <a:pt x="519" y="1329"/>
                  <a:pt x="519" y="1329"/>
                </a:cubicBezTo>
                <a:cubicBezTo>
                  <a:pt x="1126" y="1647"/>
                  <a:pt x="982" y="2254"/>
                  <a:pt x="982" y="2254"/>
                </a:cubicBezTo>
                <a:cubicBezTo>
                  <a:pt x="750" y="2311"/>
                  <a:pt x="982" y="2398"/>
                  <a:pt x="982" y="2398"/>
                </a:cubicBezTo>
                <a:cubicBezTo>
                  <a:pt x="578" y="2427"/>
                  <a:pt x="866" y="2658"/>
                  <a:pt x="866" y="2658"/>
                </a:cubicBezTo>
                <a:cubicBezTo>
                  <a:pt x="866" y="2658"/>
                  <a:pt x="578" y="2658"/>
                  <a:pt x="578" y="2860"/>
                </a:cubicBezTo>
                <a:cubicBezTo>
                  <a:pt x="578" y="3091"/>
                  <a:pt x="1155" y="3091"/>
                  <a:pt x="1155" y="3091"/>
                </a:cubicBezTo>
                <a:cubicBezTo>
                  <a:pt x="1328" y="3929"/>
                  <a:pt x="982" y="4421"/>
                  <a:pt x="837" y="4622"/>
                </a:cubicBezTo>
                <a:cubicBezTo>
                  <a:pt x="693" y="4825"/>
                  <a:pt x="375" y="4709"/>
                  <a:pt x="548" y="4912"/>
                </a:cubicBezTo>
                <a:cubicBezTo>
                  <a:pt x="693" y="5113"/>
                  <a:pt x="578" y="5200"/>
                  <a:pt x="288" y="5547"/>
                </a:cubicBezTo>
                <a:cubicBezTo>
                  <a:pt x="0" y="5894"/>
                  <a:pt x="288" y="6154"/>
                  <a:pt x="288" y="6154"/>
                </a:cubicBezTo>
                <a:cubicBezTo>
                  <a:pt x="288" y="6154"/>
                  <a:pt x="115" y="6154"/>
                  <a:pt x="115" y="6212"/>
                </a:cubicBezTo>
                <a:cubicBezTo>
                  <a:pt x="115" y="6299"/>
                  <a:pt x="115" y="6558"/>
                  <a:pt x="115" y="6558"/>
                </a:cubicBezTo>
                <a:cubicBezTo>
                  <a:pt x="317" y="6674"/>
                  <a:pt x="837" y="6732"/>
                  <a:pt x="1473" y="6761"/>
                </a:cubicBezTo>
                <a:lnTo>
                  <a:pt x="1473" y="6761"/>
                </a:lnTo>
                <a:lnTo>
                  <a:pt x="1473" y="6761"/>
                </a:lnTo>
                <a:cubicBezTo>
                  <a:pt x="1502" y="6761"/>
                  <a:pt x="1502" y="6761"/>
                  <a:pt x="1502" y="6761"/>
                </a:cubicBezTo>
                <a:lnTo>
                  <a:pt x="1502" y="6761"/>
                </a:lnTo>
                <a:cubicBezTo>
                  <a:pt x="1559" y="6761"/>
                  <a:pt x="1618" y="6761"/>
                  <a:pt x="1646" y="6761"/>
                </a:cubicBezTo>
                <a:cubicBezTo>
                  <a:pt x="1704" y="6761"/>
                  <a:pt x="1733" y="6761"/>
                  <a:pt x="1791" y="6761"/>
                </a:cubicBezTo>
                <a:lnTo>
                  <a:pt x="1791" y="6761"/>
                </a:lnTo>
                <a:lnTo>
                  <a:pt x="1819" y="6761"/>
                </a:lnTo>
                <a:lnTo>
                  <a:pt x="1819" y="6761"/>
                </a:lnTo>
                <a:lnTo>
                  <a:pt x="1819" y="6761"/>
                </a:lnTo>
                <a:cubicBezTo>
                  <a:pt x="2484" y="6732"/>
                  <a:pt x="2975" y="6674"/>
                  <a:pt x="3177" y="6558"/>
                </a:cubicBezTo>
                <a:cubicBezTo>
                  <a:pt x="3177" y="6558"/>
                  <a:pt x="3177" y="6299"/>
                  <a:pt x="3177" y="6212"/>
                </a:cubicBezTo>
              </a:path>
            </a:pathLst>
          </a:custGeom>
          <a:gradFill flip="none" rotWithShape="1">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tileRect/>
          </a:gradFill>
          <a:ln>
            <a:noFill/>
          </a:ln>
          <a:effectLst/>
        </p:spPr>
        <p:txBody>
          <a:bodyPr wrap="none" lIns="83092" tIns="41546" rIns="83092" bIns="41546" anchor="ctr">
            <a:normAutofit/>
          </a:bodyPr>
          <a:lstStyle/>
          <a:p>
            <a:endParaRPr lang="en-US"/>
          </a:p>
        </p:txBody>
      </p:sp>
      <p:sp>
        <p:nvSpPr>
          <p:cNvPr id="41" name="Freeform 40"/>
          <p:cNvSpPr>
            <a:spLocks noChangeArrowheads="1"/>
          </p:cNvSpPr>
          <p:nvPr/>
        </p:nvSpPr>
        <p:spPr bwMode="auto">
          <a:xfrm>
            <a:off x="4742089" y="3139864"/>
            <a:ext cx="1051181" cy="2358777"/>
          </a:xfrm>
          <a:custGeom>
            <a:avLst/>
            <a:gdLst>
              <a:gd name="T0" fmla="*/ 3207 w 3352"/>
              <a:gd name="T1" fmla="*/ 7510 h 8032"/>
              <a:gd name="T2" fmla="*/ 3207 w 3352"/>
              <a:gd name="T3" fmla="*/ 7510 h 8032"/>
              <a:gd name="T4" fmla="*/ 3063 w 3352"/>
              <a:gd name="T5" fmla="*/ 7424 h 8032"/>
              <a:gd name="T6" fmla="*/ 3063 w 3352"/>
              <a:gd name="T7" fmla="*/ 6817 h 8032"/>
              <a:gd name="T8" fmla="*/ 2802 w 3352"/>
              <a:gd name="T9" fmla="*/ 6182 h 8032"/>
              <a:gd name="T10" fmla="*/ 2514 w 3352"/>
              <a:gd name="T11" fmla="*/ 5893 h 8032"/>
              <a:gd name="T12" fmla="*/ 2196 w 3352"/>
              <a:gd name="T13" fmla="*/ 4362 h 8032"/>
              <a:gd name="T14" fmla="*/ 2745 w 3352"/>
              <a:gd name="T15" fmla="*/ 4159 h 8032"/>
              <a:gd name="T16" fmla="*/ 2485 w 3352"/>
              <a:gd name="T17" fmla="*/ 3928 h 8032"/>
              <a:gd name="T18" fmla="*/ 2340 w 3352"/>
              <a:gd name="T19" fmla="*/ 3668 h 8032"/>
              <a:gd name="T20" fmla="*/ 2340 w 3352"/>
              <a:gd name="T21" fmla="*/ 3553 h 8032"/>
              <a:gd name="T22" fmla="*/ 2311 w 3352"/>
              <a:gd name="T23" fmla="*/ 3350 h 8032"/>
              <a:gd name="T24" fmla="*/ 2601 w 3352"/>
              <a:gd name="T25" fmla="*/ 2541 h 8032"/>
              <a:gd name="T26" fmla="*/ 2023 w 3352"/>
              <a:gd name="T27" fmla="*/ 1676 h 8032"/>
              <a:gd name="T28" fmla="*/ 2109 w 3352"/>
              <a:gd name="T29" fmla="*/ 1531 h 8032"/>
              <a:gd name="T30" fmla="*/ 1936 w 3352"/>
              <a:gd name="T31" fmla="*/ 1474 h 8032"/>
              <a:gd name="T32" fmla="*/ 2167 w 3352"/>
              <a:gd name="T33" fmla="*/ 1300 h 8032"/>
              <a:gd name="T34" fmla="*/ 1936 w 3352"/>
              <a:gd name="T35" fmla="*/ 1098 h 8032"/>
              <a:gd name="T36" fmla="*/ 2340 w 3352"/>
              <a:gd name="T37" fmla="*/ 1098 h 8032"/>
              <a:gd name="T38" fmla="*/ 2340 w 3352"/>
              <a:gd name="T39" fmla="*/ 549 h 8032"/>
              <a:gd name="T40" fmla="*/ 1907 w 3352"/>
              <a:gd name="T41" fmla="*/ 549 h 8032"/>
              <a:gd name="T42" fmla="*/ 2080 w 3352"/>
              <a:gd name="T43" fmla="*/ 260 h 8032"/>
              <a:gd name="T44" fmla="*/ 1705 w 3352"/>
              <a:gd name="T45" fmla="*/ 0 h 8032"/>
              <a:gd name="T46" fmla="*/ 1705 w 3352"/>
              <a:gd name="T47" fmla="*/ 0 h 8032"/>
              <a:gd name="T48" fmla="*/ 1676 w 3352"/>
              <a:gd name="T49" fmla="*/ 0 h 8032"/>
              <a:gd name="T50" fmla="*/ 1646 w 3352"/>
              <a:gd name="T51" fmla="*/ 0 h 8032"/>
              <a:gd name="T52" fmla="*/ 1646 w 3352"/>
              <a:gd name="T53" fmla="*/ 0 h 8032"/>
              <a:gd name="T54" fmla="*/ 1271 w 3352"/>
              <a:gd name="T55" fmla="*/ 260 h 8032"/>
              <a:gd name="T56" fmla="*/ 1445 w 3352"/>
              <a:gd name="T57" fmla="*/ 549 h 8032"/>
              <a:gd name="T58" fmla="*/ 1040 w 3352"/>
              <a:gd name="T59" fmla="*/ 549 h 8032"/>
              <a:gd name="T60" fmla="*/ 1040 w 3352"/>
              <a:gd name="T61" fmla="*/ 1098 h 8032"/>
              <a:gd name="T62" fmla="*/ 1415 w 3352"/>
              <a:gd name="T63" fmla="*/ 1098 h 8032"/>
              <a:gd name="T64" fmla="*/ 1184 w 3352"/>
              <a:gd name="T65" fmla="*/ 1300 h 8032"/>
              <a:gd name="T66" fmla="*/ 1445 w 3352"/>
              <a:gd name="T67" fmla="*/ 1474 h 8032"/>
              <a:gd name="T68" fmla="*/ 1242 w 3352"/>
              <a:gd name="T69" fmla="*/ 1531 h 8032"/>
              <a:gd name="T70" fmla="*/ 1329 w 3352"/>
              <a:gd name="T71" fmla="*/ 1676 h 8032"/>
              <a:gd name="T72" fmla="*/ 752 w 3352"/>
              <a:gd name="T73" fmla="*/ 2541 h 8032"/>
              <a:gd name="T74" fmla="*/ 1040 w 3352"/>
              <a:gd name="T75" fmla="*/ 3350 h 8032"/>
              <a:gd name="T76" fmla="*/ 1040 w 3352"/>
              <a:gd name="T77" fmla="*/ 3553 h 8032"/>
              <a:gd name="T78" fmla="*/ 1011 w 3352"/>
              <a:gd name="T79" fmla="*/ 3668 h 8032"/>
              <a:gd name="T80" fmla="*/ 867 w 3352"/>
              <a:gd name="T81" fmla="*/ 3928 h 8032"/>
              <a:gd name="T82" fmla="*/ 606 w 3352"/>
              <a:gd name="T83" fmla="*/ 4159 h 8032"/>
              <a:gd name="T84" fmla="*/ 1156 w 3352"/>
              <a:gd name="T85" fmla="*/ 4362 h 8032"/>
              <a:gd name="T86" fmla="*/ 867 w 3352"/>
              <a:gd name="T87" fmla="*/ 5893 h 8032"/>
              <a:gd name="T88" fmla="*/ 549 w 3352"/>
              <a:gd name="T89" fmla="*/ 6182 h 8032"/>
              <a:gd name="T90" fmla="*/ 318 w 3352"/>
              <a:gd name="T91" fmla="*/ 6817 h 8032"/>
              <a:gd name="T92" fmla="*/ 289 w 3352"/>
              <a:gd name="T93" fmla="*/ 7424 h 8032"/>
              <a:gd name="T94" fmla="*/ 144 w 3352"/>
              <a:gd name="T95" fmla="*/ 7510 h 8032"/>
              <a:gd name="T96" fmla="*/ 144 w 3352"/>
              <a:gd name="T97" fmla="*/ 7828 h 8032"/>
              <a:gd name="T98" fmla="*/ 1531 w 3352"/>
              <a:gd name="T99" fmla="*/ 8031 h 8032"/>
              <a:gd name="T100" fmla="*/ 1531 w 3352"/>
              <a:gd name="T101" fmla="*/ 8031 h 8032"/>
              <a:gd name="T102" fmla="*/ 1676 w 3352"/>
              <a:gd name="T103" fmla="*/ 8031 h 8032"/>
              <a:gd name="T104" fmla="*/ 1849 w 3352"/>
              <a:gd name="T105" fmla="*/ 8031 h 8032"/>
              <a:gd name="T106" fmla="*/ 1849 w 3352"/>
              <a:gd name="T107" fmla="*/ 8031 h 8032"/>
              <a:gd name="T108" fmla="*/ 3207 w 3352"/>
              <a:gd name="T109" fmla="*/ 7828 h 8032"/>
              <a:gd name="T110" fmla="*/ 3207 w 3352"/>
              <a:gd name="T111" fmla="*/ 7510 h 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52" h="8032">
                <a:moveTo>
                  <a:pt x="3207" y="7510"/>
                </a:moveTo>
                <a:lnTo>
                  <a:pt x="3207" y="7510"/>
                </a:lnTo>
                <a:cubicBezTo>
                  <a:pt x="3207" y="7424"/>
                  <a:pt x="3063" y="7424"/>
                  <a:pt x="3063" y="7424"/>
                </a:cubicBezTo>
                <a:cubicBezTo>
                  <a:pt x="3063" y="7424"/>
                  <a:pt x="3351" y="7164"/>
                  <a:pt x="3063" y="6817"/>
                </a:cubicBezTo>
                <a:cubicBezTo>
                  <a:pt x="2745" y="6470"/>
                  <a:pt x="2658" y="6412"/>
                  <a:pt x="2802" y="6182"/>
                </a:cubicBezTo>
                <a:cubicBezTo>
                  <a:pt x="2976" y="5979"/>
                  <a:pt x="2629" y="6095"/>
                  <a:pt x="2514" y="5893"/>
                </a:cubicBezTo>
                <a:cubicBezTo>
                  <a:pt x="2369" y="5690"/>
                  <a:pt x="2023" y="5199"/>
                  <a:pt x="2196" y="4362"/>
                </a:cubicBezTo>
                <a:cubicBezTo>
                  <a:pt x="2196" y="4362"/>
                  <a:pt x="2745" y="4390"/>
                  <a:pt x="2745" y="4159"/>
                </a:cubicBezTo>
                <a:cubicBezTo>
                  <a:pt x="2745" y="3928"/>
                  <a:pt x="2485" y="3928"/>
                  <a:pt x="2485" y="3928"/>
                </a:cubicBezTo>
                <a:cubicBezTo>
                  <a:pt x="2485" y="3928"/>
                  <a:pt x="2773" y="3726"/>
                  <a:pt x="2340" y="3668"/>
                </a:cubicBezTo>
                <a:cubicBezTo>
                  <a:pt x="2340" y="3553"/>
                  <a:pt x="2340" y="3553"/>
                  <a:pt x="2340" y="3553"/>
                </a:cubicBezTo>
                <a:cubicBezTo>
                  <a:pt x="2340" y="3553"/>
                  <a:pt x="2571" y="3437"/>
                  <a:pt x="2311" y="3350"/>
                </a:cubicBezTo>
                <a:cubicBezTo>
                  <a:pt x="2311" y="3350"/>
                  <a:pt x="2427" y="2975"/>
                  <a:pt x="2601" y="2541"/>
                </a:cubicBezTo>
                <a:cubicBezTo>
                  <a:pt x="2773" y="2137"/>
                  <a:pt x="3063" y="1762"/>
                  <a:pt x="2023" y="1676"/>
                </a:cubicBezTo>
                <a:cubicBezTo>
                  <a:pt x="2023" y="1676"/>
                  <a:pt x="2138" y="1646"/>
                  <a:pt x="2109" y="1531"/>
                </a:cubicBezTo>
                <a:cubicBezTo>
                  <a:pt x="2080" y="1445"/>
                  <a:pt x="1936" y="1474"/>
                  <a:pt x="1936" y="1474"/>
                </a:cubicBezTo>
                <a:cubicBezTo>
                  <a:pt x="1936" y="1474"/>
                  <a:pt x="2167" y="1358"/>
                  <a:pt x="2167" y="1300"/>
                </a:cubicBezTo>
                <a:cubicBezTo>
                  <a:pt x="2167" y="1242"/>
                  <a:pt x="1936" y="1098"/>
                  <a:pt x="1936" y="1098"/>
                </a:cubicBezTo>
                <a:cubicBezTo>
                  <a:pt x="2340" y="1098"/>
                  <a:pt x="2340" y="1098"/>
                  <a:pt x="2340" y="1098"/>
                </a:cubicBezTo>
                <a:cubicBezTo>
                  <a:pt x="2340" y="549"/>
                  <a:pt x="2340" y="549"/>
                  <a:pt x="2340" y="549"/>
                </a:cubicBezTo>
                <a:cubicBezTo>
                  <a:pt x="1907" y="549"/>
                  <a:pt x="1907" y="549"/>
                  <a:pt x="1907" y="549"/>
                </a:cubicBezTo>
                <a:cubicBezTo>
                  <a:pt x="1907" y="549"/>
                  <a:pt x="2080" y="491"/>
                  <a:pt x="2080" y="260"/>
                </a:cubicBezTo>
                <a:cubicBezTo>
                  <a:pt x="2080" y="58"/>
                  <a:pt x="1907" y="0"/>
                  <a:pt x="1705" y="0"/>
                </a:cubicBezTo>
                <a:lnTo>
                  <a:pt x="1705" y="0"/>
                </a:lnTo>
                <a:cubicBezTo>
                  <a:pt x="1705" y="0"/>
                  <a:pt x="1705" y="0"/>
                  <a:pt x="1676" y="0"/>
                </a:cubicBezTo>
                <a:lnTo>
                  <a:pt x="1646" y="0"/>
                </a:lnTo>
                <a:lnTo>
                  <a:pt x="1646" y="0"/>
                </a:lnTo>
                <a:cubicBezTo>
                  <a:pt x="1445" y="0"/>
                  <a:pt x="1271" y="58"/>
                  <a:pt x="1271" y="260"/>
                </a:cubicBezTo>
                <a:cubicBezTo>
                  <a:pt x="1271" y="491"/>
                  <a:pt x="1445" y="549"/>
                  <a:pt x="1445" y="549"/>
                </a:cubicBezTo>
                <a:cubicBezTo>
                  <a:pt x="1040" y="549"/>
                  <a:pt x="1040" y="549"/>
                  <a:pt x="1040" y="549"/>
                </a:cubicBezTo>
                <a:cubicBezTo>
                  <a:pt x="1040" y="1098"/>
                  <a:pt x="1040" y="1098"/>
                  <a:pt x="1040" y="1098"/>
                </a:cubicBezTo>
                <a:cubicBezTo>
                  <a:pt x="1415" y="1098"/>
                  <a:pt x="1415" y="1098"/>
                  <a:pt x="1415" y="1098"/>
                </a:cubicBezTo>
                <a:cubicBezTo>
                  <a:pt x="1415" y="1098"/>
                  <a:pt x="1184" y="1242"/>
                  <a:pt x="1184" y="1300"/>
                </a:cubicBezTo>
                <a:cubicBezTo>
                  <a:pt x="1184" y="1358"/>
                  <a:pt x="1445" y="1474"/>
                  <a:pt x="1445" y="1474"/>
                </a:cubicBezTo>
                <a:cubicBezTo>
                  <a:pt x="1445" y="1474"/>
                  <a:pt x="1271" y="1445"/>
                  <a:pt x="1242" y="1531"/>
                </a:cubicBezTo>
                <a:cubicBezTo>
                  <a:pt x="1214" y="1646"/>
                  <a:pt x="1329" y="1676"/>
                  <a:pt x="1329" y="1676"/>
                </a:cubicBezTo>
                <a:cubicBezTo>
                  <a:pt x="318" y="1762"/>
                  <a:pt x="578" y="2137"/>
                  <a:pt x="752" y="2541"/>
                </a:cubicBezTo>
                <a:cubicBezTo>
                  <a:pt x="924" y="2975"/>
                  <a:pt x="1040" y="3350"/>
                  <a:pt x="1040" y="3350"/>
                </a:cubicBezTo>
                <a:cubicBezTo>
                  <a:pt x="780" y="3437"/>
                  <a:pt x="1040" y="3553"/>
                  <a:pt x="1040" y="3553"/>
                </a:cubicBezTo>
                <a:cubicBezTo>
                  <a:pt x="1011" y="3668"/>
                  <a:pt x="1011" y="3668"/>
                  <a:pt x="1011" y="3668"/>
                </a:cubicBezTo>
                <a:cubicBezTo>
                  <a:pt x="578" y="3726"/>
                  <a:pt x="867" y="3928"/>
                  <a:pt x="867" y="3928"/>
                </a:cubicBezTo>
                <a:cubicBezTo>
                  <a:pt x="867" y="3928"/>
                  <a:pt x="606" y="3928"/>
                  <a:pt x="606" y="4159"/>
                </a:cubicBezTo>
                <a:cubicBezTo>
                  <a:pt x="606" y="4390"/>
                  <a:pt x="1156" y="4362"/>
                  <a:pt x="1156" y="4362"/>
                </a:cubicBezTo>
                <a:cubicBezTo>
                  <a:pt x="1329" y="5199"/>
                  <a:pt x="983" y="5690"/>
                  <a:pt x="867" y="5893"/>
                </a:cubicBezTo>
                <a:cubicBezTo>
                  <a:pt x="722" y="6095"/>
                  <a:pt x="405" y="5979"/>
                  <a:pt x="549" y="6182"/>
                </a:cubicBezTo>
                <a:cubicBezTo>
                  <a:pt x="722" y="6412"/>
                  <a:pt x="606" y="6470"/>
                  <a:pt x="318" y="6817"/>
                </a:cubicBezTo>
                <a:cubicBezTo>
                  <a:pt x="0" y="7164"/>
                  <a:pt x="289" y="7424"/>
                  <a:pt x="289" y="7424"/>
                </a:cubicBezTo>
                <a:cubicBezTo>
                  <a:pt x="289" y="7424"/>
                  <a:pt x="144" y="7424"/>
                  <a:pt x="144" y="7510"/>
                </a:cubicBezTo>
                <a:cubicBezTo>
                  <a:pt x="144" y="7569"/>
                  <a:pt x="144" y="7828"/>
                  <a:pt x="144" y="7828"/>
                </a:cubicBezTo>
                <a:cubicBezTo>
                  <a:pt x="347" y="7944"/>
                  <a:pt x="867" y="8031"/>
                  <a:pt x="1531" y="8031"/>
                </a:cubicBezTo>
                <a:lnTo>
                  <a:pt x="1531" y="8031"/>
                </a:lnTo>
                <a:cubicBezTo>
                  <a:pt x="1589" y="8031"/>
                  <a:pt x="1618" y="8031"/>
                  <a:pt x="1676" y="8031"/>
                </a:cubicBezTo>
                <a:cubicBezTo>
                  <a:pt x="1733" y="8031"/>
                  <a:pt x="1792" y="8031"/>
                  <a:pt x="1849" y="8031"/>
                </a:cubicBezTo>
                <a:lnTo>
                  <a:pt x="1849" y="8031"/>
                </a:lnTo>
                <a:cubicBezTo>
                  <a:pt x="2514" y="8031"/>
                  <a:pt x="3033" y="7944"/>
                  <a:pt x="3207" y="7828"/>
                </a:cubicBezTo>
                <a:cubicBezTo>
                  <a:pt x="3207" y="7828"/>
                  <a:pt x="3207" y="7569"/>
                  <a:pt x="3207" y="7510"/>
                </a:cubicBezTo>
              </a:path>
            </a:pathLst>
          </a:custGeom>
          <a:gradFill flip="none" rotWithShape="1">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tileRect/>
          </a:gradFill>
          <a:ln>
            <a:noFill/>
          </a:ln>
          <a:effectLst/>
        </p:spPr>
        <p:txBody>
          <a:bodyPr wrap="none" lIns="83092" tIns="41546" rIns="83092" bIns="41546" anchor="ctr">
            <a:normAutofit/>
          </a:bodyPr>
          <a:lstStyle/>
          <a:p>
            <a:endParaRPr lang="en-US"/>
          </a:p>
        </p:txBody>
      </p:sp>
      <p:sp>
        <p:nvSpPr>
          <p:cNvPr id="42" name="Freeform 41"/>
          <p:cNvSpPr>
            <a:spLocks noChangeArrowheads="1"/>
          </p:cNvSpPr>
          <p:nvPr/>
        </p:nvSpPr>
        <p:spPr bwMode="auto">
          <a:xfrm>
            <a:off x="5672238" y="3645861"/>
            <a:ext cx="879651" cy="1790039"/>
          </a:xfrm>
          <a:custGeom>
            <a:avLst/>
            <a:gdLst>
              <a:gd name="T0" fmla="*/ 2802 w 2832"/>
              <a:gd name="T1" fmla="*/ 5604 h 6153"/>
              <a:gd name="T2" fmla="*/ 2802 w 2832"/>
              <a:gd name="T3" fmla="*/ 5604 h 6153"/>
              <a:gd name="T4" fmla="*/ 2658 w 2832"/>
              <a:gd name="T5" fmla="*/ 5546 h 6153"/>
              <a:gd name="T6" fmla="*/ 2773 w 2832"/>
              <a:gd name="T7" fmla="*/ 5170 h 6153"/>
              <a:gd name="T8" fmla="*/ 2397 w 2832"/>
              <a:gd name="T9" fmla="*/ 4621 h 6153"/>
              <a:gd name="T10" fmla="*/ 1935 w 2832"/>
              <a:gd name="T11" fmla="*/ 3784 h 6153"/>
              <a:gd name="T12" fmla="*/ 1877 w 2832"/>
              <a:gd name="T13" fmla="*/ 3119 h 6153"/>
              <a:gd name="T14" fmla="*/ 2427 w 2832"/>
              <a:gd name="T15" fmla="*/ 2888 h 6153"/>
              <a:gd name="T16" fmla="*/ 2108 w 2832"/>
              <a:gd name="T17" fmla="*/ 2658 h 6153"/>
              <a:gd name="T18" fmla="*/ 1906 w 2832"/>
              <a:gd name="T19" fmla="*/ 2427 h 6153"/>
              <a:gd name="T20" fmla="*/ 1906 w 2832"/>
              <a:gd name="T21" fmla="*/ 2282 h 6153"/>
              <a:gd name="T22" fmla="*/ 1964 w 2832"/>
              <a:gd name="T23" fmla="*/ 2138 h 6153"/>
              <a:gd name="T24" fmla="*/ 2253 w 2832"/>
              <a:gd name="T25" fmla="*/ 1415 h 6153"/>
              <a:gd name="T26" fmla="*/ 1618 w 2832"/>
              <a:gd name="T27" fmla="*/ 462 h 6153"/>
              <a:gd name="T28" fmla="*/ 1415 w 2832"/>
              <a:gd name="T29" fmla="*/ 0 h 6153"/>
              <a:gd name="T30" fmla="*/ 1415 w 2832"/>
              <a:gd name="T31" fmla="*/ 0 h 6153"/>
              <a:gd name="T32" fmla="*/ 1415 w 2832"/>
              <a:gd name="T33" fmla="*/ 0 h 6153"/>
              <a:gd name="T34" fmla="*/ 1415 w 2832"/>
              <a:gd name="T35" fmla="*/ 0 h 6153"/>
              <a:gd name="T36" fmla="*/ 1415 w 2832"/>
              <a:gd name="T37" fmla="*/ 0 h 6153"/>
              <a:gd name="T38" fmla="*/ 1213 w 2832"/>
              <a:gd name="T39" fmla="*/ 462 h 6153"/>
              <a:gd name="T40" fmla="*/ 548 w 2832"/>
              <a:gd name="T41" fmla="*/ 1415 h 6153"/>
              <a:gd name="T42" fmla="*/ 866 w 2832"/>
              <a:gd name="T43" fmla="*/ 2138 h 6153"/>
              <a:gd name="T44" fmla="*/ 924 w 2832"/>
              <a:gd name="T45" fmla="*/ 2282 h 6153"/>
              <a:gd name="T46" fmla="*/ 895 w 2832"/>
              <a:gd name="T47" fmla="*/ 2427 h 6153"/>
              <a:gd name="T48" fmla="*/ 722 w 2832"/>
              <a:gd name="T49" fmla="*/ 2658 h 6153"/>
              <a:gd name="T50" fmla="*/ 404 w 2832"/>
              <a:gd name="T51" fmla="*/ 2888 h 6153"/>
              <a:gd name="T52" fmla="*/ 953 w 2832"/>
              <a:gd name="T53" fmla="*/ 3119 h 6153"/>
              <a:gd name="T54" fmla="*/ 895 w 2832"/>
              <a:gd name="T55" fmla="*/ 3784 h 6153"/>
              <a:gd name="T56" fmla="*/ 432 w 2832"/>
              <a:gd name="T57" fmla="*/ 4621 h 6153"/>
              <a:gd name="T58" fmla="*/ 57 w 2832"/>
              <a:gd name="T59" fmla="*/ 5170 h 6153"/>
              <a:gd name="T60" fmla="*/ 172 w 2832"/>
              <a:gd name="T61" fmla="*/ 5546 h 6153"/>
              <a:gd name="T62" fmla="*/ 0 w 2832"/>
              <a:gd name="T63" fmla="*/ 5604 h 6153"/>
              <a:gd name="T64" fmla="*/ 0 w 2832"/>
              <a:gd name="T65" fmla="*/ 5951 h 6153"/>
              <a:gd name="T66" fmla="*/ 1126 w 2832"/>
              <a:gd name="T67" fmla="*/ 6124 h 6153"/>
              <a:gd name="T68" fmla="*/ 1126 w 2832"/>
              <a:gd name="T69" fmla="*/ 6152 h 6153"/>
              <a:gd name="T70" fmla="*/ 1126 w 2832"/>
              <a:gd name="T71" fmla="*/ 6152 h 6153"/>
              <a:gd name="T72" fmla="*/ 1271 w 2832"/>
              <a:gd name="T73" fmla="*/ 6152 h 6153"/>
              <a:gd name="T74" fmla="*/ 1386 w 2832"/>
              <a:gd name="T75" fmla="*/ 6152 h 6153"/>
              <a:gd name="T76" fmla="*/ 1386 w 2832"/>
              <a:gd name="T77" fmla="*/ 6152 h 6153"/>
              <a:gd name="T78" fmla="*/ 1415 w 2832"/>
              <a:gd name="T79" fmla="*/ 6152 h 6153"/>
              <a:gd name="T80" fmla="*/ 1444 w 2832"/>
              <a:gd name="T81" fmla="*/ 6152 h 6153"/>
              <a:gd name="T82" fmla="*/ 1444 w 2832"/>
              <a:gd name="T83" fmla="*/ 6152 h 6153"/>
              <a:gd name="T84" fmla="*/ 1559 w 2832"/>
              <a:gd name="T85" fmla="*/ 6152 h 6153"/>
              <a:gd name="T86" fmla="*/ 1704 w 2832"/>
              <a:gd name="T87" fmla="*/ 6152 h 6153"/>
              <a:gd name="T88" fmla="*/ 1704 w 2832"/>
              <a:gd name="T89" fmla="*/ 6152 h 6153"/>
              <a:gd name="T90" fmla="*/ 1704 w 2832"/>
              <a:gd name="T91" fmla="*/ 6124 h 6153"/>
              <a:gd name="T92" fmla="*/ 2802 w 2832"/>
              <a:gd name="T93" fmla="*/ 5951 h 6153"/>
              <a:gd name="T94" fmla="*/ 2802 w 2832"/>
              <a:gd name="T95" fmla="*/ 5604 h 6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32" h="6153">
                <a:moveTo>
                  <a:pt x="2802" y="5604"/>
                </a:moveTo>
                <a:lnTo>
                  <a:pt x="2802" y="5604"/>
                </a:lnTo>
                <a:cubicBezTo>
                  <a:pt x="2802" y="5546"/>
                  <a:pt x="2658" y="5546"/>
                  <a:pt x="2658" y="5546"/>
                </a:cubicBezTo>
                <a:cubicBezTo>
                  <a:pt x="2658" y="5546"/>
                  <a:pt x="2831" y="5430"/>
                  <a:pt x="2773" y="5170"/>
                </a:cubicBezTo>
                <a:cubicBezTo>
                  <a:pt x="2715" y="4939"/>
                  <a:pt x="2137" y="4824"/>
                  <a:pt x="2397" y="4621"/>
                </a:cubicBezTo>
                <a:cubicBezTo>
                  <a:pt x="2628" y="4390"/>
                  <a:pt x="2050" y="4275"/>
                  <a:pt x="1935" y="3784"/>
                </a:cubicBezTo>
                <a:cubicBezTo>
                  <a:pt x="1790" y="3293"/>
                  <a:pt x="1877" y="3119"/>
                  <a:pt x="1877" y="3119"/>
                </a:cubicBezTo>
                <a:cubicBezTo>
                  <a:pt x="1877" y="3119"/>
                  <a:pt x="2427" y="3119"/>
                  <a:pt x="2427" y="2888"/>
                </a:cubicBezTo>
                <a:cubicBezTo>
                  <a:pt x="2427" y="2686"/>
                  <a:pt x="2108" y="2658"/>
                  <a:pt x="2108" y="2658"/>
                </a:cubicBezTo>
                <a:cubicBezTo>
                  <a:pt x="2108" y="2658"/>
                  <a:pt x="2340" y="2455"/>
                  <a:pt x="1906" y="2427"/>
                </a:cubicBezTo>
                <a:cubicBezTo>
                  <a:pt x="1906" y="2282"/>
                  <a:pt x="1906" y="2282"/>
                  <a:pt x="1906" y="2282"/>
                </a:cubicBezTo>
                <a:cubicBezTo>
                  <a:pt x="1906" y="2282"/>
                  <a:pt x="2108" y="2196"/>
                  <a:pt x="1964" y="2138"/>
                </a:cubicBezTo>
                <a:cubicBezTo>
                  <a:pt x="2050" y="1964"/>
                  <a:pt x="2253" y="1792"/>
                  <a:pt x="2253" y="1415"/>
                </a:cubicBezTo>
                <a:cubicBezTo>
                  <a:pt x="2253" y="1040"/>
                  <a:pt x="1935" y="606"/>
                  <a:pt x="1618" y="462"/>
                </a:cubicBezTo>
                <a:cubicBezTo>
                  <a:pt x="1877" y="231"/>
                  <a:pt x="1646" y="0"/>
                  <a:pt x="1415" y="0"/>
                </a:cubicBezTo>
                <a:lnTo>
                  <a:pt x="1415" y="0"/>
                </a:lnTo>
                <a:lnTo>
                  <a:pt x="1415" y="0"/>
                </a:lnTo>
                <a:lnTo>
                  <a:pt x="1415" y="0"/>
                </a:lnTo>
                <a:lnTo>
                  <a:pt x="1415" y="0"/>
                </a:lnTo>
                <a:cubicBezTo>
                  <a:pt x="1184" y="0"/>
                  <a:pt x="953" y="231"/>
                  <a:pt x="1213" y="462"/>
                </a:cubicBezTo>
                <a:cubicBezTo>
                  <a:pt x="895" y="606"/>
                  <a:pt x="548" y="1040"/>
                  <a:pt x="548" y="1415"/>
                </a:cubicBezTo>
                <a:cubicBezTo>
                  <a:pt x="548" y="1792"/>
                  <a:pt x="750" y="1964"/>
                  <a:pt x="866" y="2138"/>
                </a:cubicBezTo>
                <a:cubicBezTo>
                  <a:pt x="693" y="2196"/>
                  <a:pt x="924" y="2282"/>
                  <a:pt x="924" y="2282"/>
                </a:cubicBezTo>
                <a:cubicBezTo>
                  <a:pt x="895" y="2427"/>
                  <a:pt x="895" y="2427"/>
                  <a:pt x="895" y="2427"/>
                </a:cubicBezTo>
                <a:cubicBezTo>
                  <a:pt x="491" y="2455"/>
                  <a:pt x="722" y="2658"/>
                  <a:pt x="722" y="2658"/>
                </a:cubicBezTo>
                <a:cubicBezTo>
                  <a:pt x="722" y="2658"/>
                  <a:pt x="404" y="2686"/>
                  <a:pt x="404" y="2888"/>
                </a:cubicBezTo>
                <a:cubicBezTo>
                  <a:pt x="404" y="3119"/>
                  <a:pt x="953" y="3119"/>
                  <a:pt x="953" y="3119"/>
                </a:cubicBezTo>
                <a:cubicBezTo>
                  <a:pt x="953" y="3119"/>
                  <a:pt x="1010" y="3293"/>
                  <a:pt x="895" y="3784"/>
                </a:cubicBezTo>
                <a:cubicBezTo>
                  <a:pt x="779" y="4275"/>
                  <a:pt x="201" y="4390"/>
                  <a:pt x="432" y="4621"/>
                </a:cubicBezTo>
                <a:cubicBezTo>
                  <a:pt x="663" y="4824"/>
                  <a:pt x="86" y="4939"/>
                  <a:pt x="57" y="5170"/>
                </a:cubicBezTo>
                <a:cubicBezTo>
                  <a:pt x="0" y="5430"/>
                  <a:pt x="172" y="5546"/>
                  <a:pt x="172" y="5546"/>
                </a:cubicBezTo>
                <a:cubicBezTo>
                  <a:pt x="172" y="5546"/>
                  <a:pt x="0" y="5546"/>
                  <a:pt x="0" y="5604"/>
                </a:cubicBezTo>
                <a:cubicBezTo>
                  <a:pt x="0" y="5690"/>
                  <a:pt x="0" y="5951"/>
                  <a:pt x="0" y="5951"/>
                </a:cubicBezTo>
                <a:cubicBezTo>
                  <a:pt x="172" y="6066"/>
                  <a:pt x="577" y="6124"/>
                  <a:pt x="1126" y="6124"/>
                </a:cubicBezTo>
                <a:cubicBezTo>
                  <a:pt x="1126" y="6152"/>
                  <a:pt x="1126" y="6152"/>
                  <a:pt x="1126" y="6152"/>
                </a:cubicBezTo>
                <a:lnTo>
                  <a:pt x="1126" y="6152"/>
                </a:lnTo>
                <a:cubicBezTo>
                  <a:pt x="1184" y="6152"/>
                  <a:pt x="1213" y="6152"/>
                  <a:pt x="1271" y="6152"/>
                </a:cubicBezTo>
                <a:cubicBezTo>
                  <a:pt x="1300" y="6152"/>
                  <a:pt x="1357" y="6152"/>
                  <a:pt x="1386" y="6152"/>
                </a:cubicBezTo>
                <a:lnTo>
                  <a:pt x="1386" y="6152"/>
                </a:lnTo>
                <a:lnTo>
                  <a:pt x="1415" y="6152"/>
                </a:lnTo>
                <a:cubicBezTo>
                  <a:pt x="1415" y="6152"/>
                  <a:pt x="1415" y="6152"/>
                  <a:pt x="1444" y="6152"/>
                </a:cubicBezTo>
                <a:lnTo>
                  <a:pt x="1444" y="6152"/>
                </a:lnTo>
                <a:cubicBezTo>
                  <a:pt x="1472" y="6152"/>
                  <a:pt x="1502" y="6152"/>
                  <a:pt x="1559" y="6152"/>
                </a:cubicBezTo>
                <a:cubicBezTo>
                  <a:pt x="1588" y="6152"/>
                  <a:pt x="1646" y="6152"/>
                  <a:pt x="1704" y="6152"/>
                </a:cubicBezTo>
                <a:lnTo>
                  <a:pt x="1704" y="6152"/>
                </a:lnTo>
                <a:cubicBezTo>
                  <a:pt x="1704" y="6124"/>
                  <a:pt x="1704" y="6124"/>
                  <a:pt x="1704" y="6124"/>
                </a:cubicBezTo>
                <a:cubicBezTo>
                  <a:pt x="2224" y="6124"/>
                  <a:pt x="2658" y="6066"/>
                  <a:pt x="2802" y="5951"/>
                </a:cubicBezTo>
                <a:cubicBezTo>
                  <a:pt x="2802" y="5951"/>
                  <a:pt x="2802" y="5690"/>
                  <a:pt x="2802" y="5604"/>
                </a:cubicBezTo>
              </a:path>
            </a:pathLst>
          </a:custGeom>
          <a:gradFill flip="none" rotWithShape="1">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tileRect/>
          </a:gradFill>
          <a:ln>
            <a:noFill/>
          </a:ln>
          <a:effectLst/>
        </p:spPr>
        <p:txBody>
          <a:bodyPr wrap="none" lIns="83092" tIns="41546" rIns="83092" bIns="41546" anchor="ctr">
            <a:normAutofit/>
          </a:bodyPr>
          <a:lstStyle/>
          <a:p>
            <a:endParaRPr lang="en-US"/>
          </a:p>
        </p:txBody>
      </p:sp>
      <p:sp>
        <p:nvSpPr>
          <p:cNvPr id="43" name="Freeform 10"/>
          <p:cNvSpPr>
            <a:spLocks noChangeArrowheads="1"/>
          </p:cNvSpPr>
          <p:nvPr/>
        </p:nvSpPr>
        <p:spPr bwMode="auto">
          <a:xfrm>
            <a:off x="2537776" y="4285700"/>
            <a:ext cx="752684" cy="1198861"/>
          </a:xfrm>
          <a:custGeom>
            <a:avLst/>
            <a:gdLst>
              <a:gd name="T0" fmla="*/ 2715 w 2890"/>
              <a:gd name="T1" fmla="*/ 4304 h 4913"/>
              <a:gd name="T2" fmla="*/ 2715 w 2890"/>
              <a:gd name="T3" fmla="*/ 4304 h 4913"/>
              <a:gd name="T4" fmla="*/ 2831 w 2890"/>
              <a:gd name="T5" fmla="*/ 3929 h 4913"/>
              <a:gd name="T6" fmla="*/ 2543 w 2890"/>
              <a:gd name="T7" fmla="*/ 3438 h 4913"/>
              <a:gd name="T8" fmla="*/ 2109 w 2890"/>
              <a:gd name="T9" fmla="*/ 1532 h 4913"/>
              <a:gd name="T10" fmla="*/ 2225 w 2890"/>
              <a:gd name="T11" fmla="*/ 1445 h 4913"/>
              <a:gd name="T12" fmla="*/ 2310 w 2890"/>
              <a:gd name="T13" fmla="*/ 1242 h 4913"/>
              <a:gd name="T14" fmla="*/ 2484 w 2890"/>
              <a:gd name="T15" fmla="*/ 1098 h 4913"/>
              <a:gd name="T16" fmla="*/ 2397 w 2890"/>
              <a:gd name="T17" fmla="*/ 1011 h 4913"/>
              <a:gd name="T18" fmla="*/ 2484 w 2890"/>
              <a:gd name="T19" fmla="*/ 982 h 4913"/>
              <a:gd name="T20" fmla="*/ 2484 w 2890"/>
              <a:gd name="T21" fmla="*/ 87 h 4913"/>
              <a:gd name="T22" fmla="*/ 1993 w 2890"/>
              <a:gd name="T23" fmla="*/ 29 h 4913"/>
              <a:gd name="T24" fmla="*/ 1993 w 2890"/>
              <a:gd name="T25" fmla="*/ 145 h 4913"/>
              <a:gd name="T26" fmla="*/ 1878 w 2890"/>
              <a:gd name="T27" fmla="*/ 145 h 4913"/>
              <a:gd name="T28" fmla="*/ 1878 w 2890"/>
              <a:gd name="T29" fmla="*/ 0 h 4913"/>
              <a:gd name="T30" fmla="*/ 1531 w 2890"/>
              <a:gd name="T31" fmla="*/ 0 h 4913"/>
              <a:gd name="T32" fmla="*/ 1531 w 2890"/>
              <a:gd name="T33" fmla="*/ 0 h 4913"/>
              <a:gd name="T34" fmla="*/ 1444 w 2890"/>
              <a:gd name="T35" fmla="*/ 0 h 4913"/>
              <a:gd name="T36" fmla="*/ 1357 w 2890"/>
              <a:gd name="T37" fmla="*/ 0 h 4913"/>
              <a:gd name="T38" fmla="*/ 1357 w 2890"/>
              <a:gd name="T39" fmla="*/ 0 h 4913"/>
              <a:gd name="T40" fmla="*/ 838 w 2890"/>
              <a:gd name="T41" fmla="*/ 29 h 4913"/>
              <a:gd name="T42" fmla="*/ 838 w 2890"/>
              <a:gd name="T43" fmla="*/ 174 h 4913"/>
              <a:gd name="T44" fmla="*/ 693 w 2890"/>
              <a:gd name="T45" fmla="*/ 174 h 4913"/>
              <a:gd name="T46" fmla="*/ 693 w 2890"/>
              <a:gd name="T47" fmla="*/ 29 h 4913"/>
              <a:gd name="T48" fmla="*/ 404 w 2890"/>
              <a:gd name="T49" fmla="*/ 87 h 4913"/>
              <a:gd name="T50" fmla="*/ 404 w 2890"/>
              <a:gd name="T51" fmla="*/ 982 h 4913"/>
              <a:gd name="T52" fmla="*/ 491 w 2890"/>
              <a:gd name="T53" fmla="*/ 1011 h 4913"/>
              <a:gd name="T54" fmla="*/ 404 w 2890"/>
              <a:gd name="T55" fmla="*/ 1098 h 4913"/>
              <a:gd name="T56" fmla="*/ 548 w 2890"/>
              <a:gd name="T57" fmla="*/ 1242 h 4913"/>
              <a:gd name="T58" fmla="*/ 635 w 2890"/>
              <a:gd name="T59" fmla="*/ 1445 h 4913"/>
              <a:gd name="T60" fmla="*/ 779 w 2890"/>
              <a:gd name="T61" fmla="*/ 1532 h 4913"/>
              <a:gd name="T62" fmla="*/ 347 w 2890"/>
              <a:gd name="T63" fmla="*/ 3438 h 4913"/>
              <a:gd name="T64" fmla="*/ 58 w 2890"/>
              <a:gd name="T65" fmla="*/ 3929 h 4913"/>
              <a:gd name="T66" fmla="*/ 174 w 2890"/>
              <a:gd name="T67" fmla="*/ 4304 h 4913"/>
              <a:gd name="T68" fmla="*/ 30 w 2890"/>
              <a:gd name="T69" fmla="*/ 4362 h 4913"/>
              <a:gd name="T70" fmla="*/ 30 w 2890"/>
              <a:gd name="T71" fmla="*/ 4709 h 4913"/>
              <a:gd name="T72" fmla="*/ 1444 w 2890"/>
              <a:gd name="T73" fmla="*/ 4912 h 4913"/>
              <a:gd name="T74" fmla="*/ 2860 w 2890"/>
              <a:gd name="T75" fmla="*/ 4709 h 4913"/>
              <a:gd name="T76" fmla="*/ 2860 w 2890"/>
              <a:gd name="T77" fmla="*/ 4362 h 4913"/>
              <a:gd name="T78" fmla="*/ 2715 w 2890"/>
              <a:gd name="T79" fmla="*/ 4304 h 4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90" h="4913">
                <a:moveTo>
                  <a:pt x="2715" y="4304"/>
                </a:moveTo>
                <a:lnTo>
                  <a:pt x="2715" y="4304"/>
                </a:lnTo>
                <a:cubicBezTo>
                  <a:pt x="2715" y="4304"/>
                  <a:pt x="2889" y="4189"/>
                  <a:pt x="2831" y="3929"/>
                </a:cubicBezTo>
                <a:cubicBezTo>
                  <a:pt x="2773" y="3698"/>
                  <a:pt x="2310" y="3640"/>
                  <a:pt x="2543" y="3438"/>
                </a:cubicBezTo>
                <a:cubicBezTo>
                  <a:pt x="2773" y="3207"/>
                  <a:pt x="1965" y="3207"/>
                  <a:pt x="2109" y="1532"/>
                </a:cubicBezTo>
                <a:cubicBezTo>
                  <a:pt x="2109" y="1416"/>
                  <a:pt x="2225" y="1502"/>
                  <a:pt x="2225" y="1445"/>
                </a:cubicBezTo>
                <a:cubicBezTo>
                  <a:pt x="2253" y="1386"/>
                  <a:pt x="2196" y="1271"/>
                  <a:pt x="2310" y="1242"/>
                </a:cubicBezTo>
                <a:cubicBezTo>
                  <a:pt x="2456" y="1185"/>
                  <a:pt x="2484" y="1185"/>
                  <a:pt x="2484" y="1098"/>
                </a:cubicBezTo>
                <a:cubicBezTo>
                  <a:pt x="2484" y="1011"/>
                  <a:pt x="2397" y="1011"/>
                  <a:pt x="2397" y="1011"/>
                </a:cubicBezTo>
                <a:cubicBezTo>
                  <a:pt x="2397" y="1011"/>
                  <a:pt x="2456" y="1011"/>
                  <a:pt x="2484" y="982"/>
                </a:cubicBezTo>
                <a:cubicBezTo>
                  <a:pt x="2484" y="87"/>
                  <a:pt x="2484" y="87"/>
                  <a:pt x="2484" y="87"/>
                </a:cubicBezTo>
                <a:cubicBezTo>
                  <a:pt x="2484" y="87"/>
                  <a:pt x="2484" y="29"/>
                  <a:pt x="1993" y="29"/>
                </a:cubicBezTo>
                <a:cubicBezTo>
                  <a:pt x="1993" y="145"/>
                  <a:pt x="1993" y="145"/>
                  <a:pt x="1993" y="145"/>
                </a:cubicBezTo>
                <a:cubicBezTo>
                  <a:pt x="1878" y="145"/>
                  <a:pt x="1878" y="145"/>
                  <a:pt x="1878" y="145"/>
                </a:cubicBezTo>
                <a:cubicBezTo>
                  <a:pt x="1878" y="0"/>
                  <a:pt x="1878" y="0"/>
                  <a:pt x="1878" y="0"/>
                </a:cubicBezTo>
                <a:cubicBezTo>
                  <a:pt x="1762" y="0"/>
                  <a:pt x="1647" y="0"/>
                  <a:pt x="1531" y="0"/>
                </a:cubicBezTo>
                <a:lnTo>
                  <a:pt x="1531" y="0"/>
                </a:lnTo>
                <a:cubicBezTo>
                  <a:pt x="1502" y="0"/>
                  <a:pt x="1473" y="0"/>
                  <a:pt x="1444" y="0"/>
                </a:cubicBezTo>
                <a:cubicBezTo>
                  <a:pt x="1416" y="0"/>
                  <a:pt x="1386" y="0"/>
                  <a:pt x="1357" y="0"/>
                </a:cubicBezTo>
                <a:lnTo>
                  <a:pt x="1357" y="0"/>
                </a:lnTo>
                <a:cubicBezTo>
                  <a:pt x="1126" y="0"/>
                  <a:pt x="953" y="0"/>
                  <a:pt x="838" y="29"/>
                </a:cubicBezTo>
                <a:cubicBezTo>
                  <a:pt x="838" y="174"/>
                  <a:pt x="838" y="174"/>
                  <a:pt x="838" y="174"/>
                </a:cubicBezTo>
                <a:cubicBezTo>
                  <a:pt x="693" y="174"/>
                  <a:pt x="693" y="174"/>
                  <a:pt x="693" y="174"/>
                </a:cubicBezTo>
                <a:cubicBezTo>
                  <a:pt x="693" y="29"/>
                  <a:pt x="693" y="29"/>
                  <a:pt x="693" y="29"/>
                </a:cubicBezTo>
                <a:cubicBezTo>
                  <a:pt x="404" y="58"/>
                  <a:pt x="404" y="87"/>
                  <a:pt x="404" y="87"/>
                </a:cubicBezTo>
                <a:cubicBezTo>
                  <a:pt x="404" y="982"/>
                  <a:pt x="404" y="982"/>
                  <a:pt x="404" y="982"/>
                </a:cubicBezTo>
                <a:cubicBezTo>
                  <a:pt x="433" y="1011"/>
                  <a:pt x="491" y="1011"/>
                  <a:pt x="491" y="1011"/>
                </a:cubicBezTo>
                <a:cubicBezTo>
                  <a:pt x="491" y="1011"/>
                  <a:pt x="404" y="1011"/>
                  <a:pt x="404" y="1098"/>
                </a:cubicBezTo>
                <a:cubicBezTo>
                  <a:pt x="404" y="1185"/>
                  <a:pt x="433" y="1185"/>
                  <a:pt x="548" y="1242"/>
                </a:cubicBezTo>
                <a:cubicBezTo>
                  <a:pt x="693" y="1271"/>
                  <a:pt x="635" y="1386"/>
                  <a:pt x="635" y="1445"/>
                </a:cubicBezTo>
                <a:cubicBezTo>
                  <a:pt x="664" y="1502"/>
                  <a:pt x="779" y="1416"/>
                  <a:pt x="779" y="1532"/>
                </a:cubicBezTo>
                <a:cubicBezTo>
                  <a:pt x="924" y="3207"/>
                  <a:pt x="117" y="3207"/>
                  <a:pt x="347" y="3438"/>
                </a:cubicBezTo>
                <a:cubicBezTo>
                  <a:pt x="578" y="3640"/>
                  <a:pt x="117" y="3698"/>
                  <a:pt x="58" y="3929"/>
                </a:cubicBezTo>
                <a:cubicBezTo>
                  <a:pt x="0" y="4189"/>
                  <a:pt x="174" y="4304"/>
                  <a:pt x="174" y="4304"/>
                </a:cubicBezTo>
                <a:cubicBezTo>
                  <a:pt x="174" y="4304"/>
                  <a:pt x="30" y="4304"/>
                  <a:pt x="30" y="4362"/>
                </a:cubicBezTo>
                <a:cubicBezTo>
                  <a:pt x="30" y="4449"/>
                  <a:pt x="30" y="4709"/>
                  <a:pt x="30" y="4709"/>
                </a:cubicBezTo>
                <a:cubicBezTo>
                  <a:pt x="174" y="4825"/>
                  <a:pt x="809" y="4912"/>
                  <a:pt x="1444" y="4912"/>
                </a:cubicBezTo>
                <a:cubicBezTo>
                  <a:pt x="2080" y="4912"/>
                  <a:pt x="2715" y="4825"/>
                  <a:pt x="2860" y="4709"/>
                </a:cubicBezTo>
                <a:cubicBezTo>
                  <a:pt x="2860" y="4709"/>
                  <a:pt x="2860" y="4449"/>
                  <a:pt x="2860" y="4362"/>
                </a:cubicBezTo>
                <a:cubicBezTo>
                  <a:pt x="2860" y="4304"/>
                  <a:pt x="2715" y="4304"/>
                  <a:pt x="2715" y="4304"/>
                </a:cubicBezTo>
              </a:path>
            </a:pathLst>
          </a:custGeom>
          <a:gradFill flip="none" rotWithShape="1">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tileRect/>
          </a:gradFill>
          <a:ln>
            <a:noFill/>
          </a:ln>
          <a:effectLst/>
        </p:spPr>
        <p:txBody>
          <a:bodyPr wrap="none" lIns="83092" tIns="41546" rIns="83092" bIns="41546" anchor="ctr">
            <a:normAutofit/>
          </a:bodyPr>
          <a:lstStyle/>
          <a:p>
            <a:endParaRPr lang="en-US"/>
          </a:p>
        </p:txBody>
      </p:sp>
      <p:sp>
        <p:nvSpPr>
          <p:cNvPr id="44" name="Freeform 11"/>
          <p:cNvSpPr>
            <a:spLocks noChangeArrowheads="1"/>
          </p:cNvSpPr>
          <p:nvPr/>
        </p:nvSpPr>
        <p:spPr bwMode="auto">
          <a:xfrm>
            <a:off x="3860454" y="3540515"/>
            <a:ext cx="1016293" cy="1751009"/>
          </a:xfrm>
          <a:custGeom>
            <a:avLst/>
            <a:gdLst>
              <a:gd name="T0" fmla="*/ 3439 w 3440"/>
              <a:gd name="T1" fmla="*/ 2108 h 6326"/>
              <a:gd name="T2" fmla="*/ 3439 w 3440"/>
              <a:gd name="T3" fmla="*/ 2108 h 6326"/>
              <a:gd name="T4" fmla="*/ 3439 w 3440"/>
              <a:gd name="T5" fmla="*/ 1674 h 6326"/>
              <a:gd name="T6" fmla="*/ 2889 w 3440"/>
              <a:gd name="T7" fmla="*/ 1212 h 6326"/>
              <a:gd name="T8" fmla="*/ 2658 w 3440"/>
              <a:gd name="T9" fmla="*/ 547 h 6326"/>
              <a:gd name="T10" fmla="*/ 2139 w 3440"/>
              <a:gd name="T11" fmla="*/ 663 h 6326"/>
              <a:gd name="T12" fmla="*/ 2254 w 3440"/>
              <a:gd name="T13" fmla="*/ 114 h 6326"/>
              <a:gd name="T14" fmla="*/ 925 w 3440"/>
              <a:gd name="T15" fmla="*/ 1125 h 6326"/>
              <a:gd name="T16" fmla="*/ 868 w 3440"/>
              <a:gd name="T17" fmla="*/ 4361 h 6326"/>
              <a:gd name="T18" fmla="*/ 983 w 3440"/>
              <a:gd name="T19" fmla="*/ 4361 h 6326"/>
              <a:gd name="T20" fmla="*/ 954 w 3440"/>
              <a:gd name="T21" fmla="*/ 4448 h 6326"/>
              <a:gd name="T22" fmla="*/ 636 w 3440"/>
              <a:gd name="T23" fmla="*/ 5257 h 6326"/>
              <a:gd name="T24" fmla="*/ 751 w 3440"/>
              <a:gd name="T25" fmla="*/ 5719 h 6326"/>
              <a:gd name="T26" fmla="*/ 607 w 3440"/>
              <a:gd name="T27" fmla="*/ 5777 h 6326"/>
              <a:gd name="T28" fmla="*/ 607 w 3440"/>
              <a:gd name="T29" fmla="*/ 6124 h 6326"/>
              <a:gd name="T30" fmla="*/ 1994 w 3440"/>
              <a:gd name="T31" fmla="*/ 6325 h 6326"/>
              <a:gd name="T32" fmla="*/ 3380 w 3440"/>
              <a:gd name="T33" fmla="*/ 6124 h 6326"/>
              <a:gd name="T34" fmla="*/ 3380 w 3440"/>
              <a:gd name="T35" fmla="*/ 5777 h 6326"/>
              <a:gd name="T36" fmla="*/ 3236 w 3440"/>
              <a:gd name="T37" fmla="*/ 5719 h 6326"/>
              <a:gd name="T38" fmla="*/ 3352 w 3440"/>
              <a:gd name="T39" fmla="*/ 5257 h 6326"/>
              <a:gd name="T40" fmla="*/ 3034 w 3440"/>
              <a:gd name="T41" fmla="*/ 4448 h 6326"/>
              <a:gd name="T42" fmla="*/ 2861 w 3440"/>
              <a:gd name="T43" fmla="*/ 4332 h 6326"/>
              <a:gd name="T44" fmla="*/ 3323 w 3440"/>
              <a:gd name="T45" fmla="*/ 4130 h 6326"/>
              <a:gd name="T46" fmla="*/ 2081 w 3440"/>
              <a:gd name="T47" fmla="*/ 2368 h 6326"/>
              <a:gd name="T48" fmla="*/ 2976 w 3440"/>
              <a:gd name="T49" fmla="*/ 2396 h 6326"/>
              <a:gd name="T50" fmla="*/ 3323 w 3440"/>
              <a:gd name="T51" fmla="*/ 2223 h 6326"/>
              <a:gd name="T52" fmla="*/ 3092 w 3440"/>
              <a:gd name="T53" fmla="*/ 2050 h 6326"/>
              <a:gd name="T54" fmla="*/ 3439 w 3440"/>
              <a:gd name="T55" fmla="*/ 2108 h 6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40" h="6326">
                <a:moveTo>
                  <a:pt x="3439" y="2108"/>
                </a:moveTo>
                <a:lnTo>
                  <a:pt x="3439" y="2108"/>
                </a:lnTo>
                <a:cubicBezTo>
                  <a:pt x="3439" y="1674"/>
                  <a:pt x="3439" y="1674"/>
                  <a:pt x="3439" y="1674"/>
                </a:cubicBezTo>
                <a:cubicBezTo>
                  <a:pt x="3439" y="1674"/>
                  <a:pt x="3034" y="1617"/>
                  <a:pt x="2889" y="1212"/>
                </a:cubicBezTo>
                <a:cubicBezTo>
                  <a:pt x="2745" y="837"/>
                  <a:pt x="2658" y="547"/>
                  <a:pt x="2658" y="547"/>
                </a:cubicBezTo>
                <a:cubicBezTo>
                  <a:pt x="2139" y="663"/>
                  <a:pt x="2139" y="663"/>
                  <a:pt x="2139" y="663"/>
                </a:cubicBezTo>
                <a:cubicBezTo>
                  <a:pt x="2139" y="663"/>
                  <a:pt x="2254" y="201"/>
                  <a:pt x="2254" y="114"/>
                </a:cubicBezTo>
                <a:cubicBezTo>
                  <a:pt x="2225" y="0"/>
                  <a:pt x="1330" y="86"/>
                  <a:pt x="925" y="1125"/>
                </a:cubicBezTo>
                <a:cubicBezTo>
                  <a:pt x="549" y="2136"/>
                  <a:pt x="0" y="3177"/>
                  <a:pt x="868" y="4361"/>
                </a:cubicBezTo>
                <a:cubicBezTo>
                  <a:pt x="983" y="4361"/>
                  <a:pt x="983" y="4361"/>
                  <a:pt x="983" y="4361"/>
                </a:cubicBezTo>
                <a:cubicBezTo>
                  <a:pt x="925" y="4390"/>
                  <a:pt x="925" y="4419"/>
                  <a:pt x="954" y="4448"/>
                </a:cubicBezTo>
                <a:cubicBezTo>
                  <a:pt x="1330" y="4939"/>
                  <a:pt x="665" y="4997"/>
                  <a:pt x="636" y="5257"/>
                </a:cubicBezTo>
                <a:cubicBezTo>
                  <a:pt x="578" y="5488"/>
                  <a:pt x="751" y="5719"/>
                  <a:pt x="751" y="5719"/>
                </a:cubicBezTo>
                <a:cubicBezTo>
                  <a:pt x="751" y="5719"/>
                  <a:pt x="607" y="5719"/>
                  <a:pt x="607" y="5777"/>
                </a:cubicBezTo>
                <a:cubicBezTo>
                  <a:pt x="607" y="5863"/>
                  <a:pt x="607" y="6124"/>
                  <a:pt x="607" y="6124"/>
                </a:cubicBezTo>
                <a:cubicBezTo>
                  <a:pt x="751" y="6238"/>
                  <a:pt x="1358" y="6325"/>
                  <a:pt x="1994" y="6325"/>
                </a:cubicBezTo>
                <a:cubicBezTo>
                  <a:pt x="2630" y="6325"/>
                  <a:pt x="3236" y="6238"/>
                  <a:pt x="3380" y="6124"/>
                </a:cubicBezTo>
                <a:cubicBezTo>
                  <a:pt x="3380" y="6124"/>
                  <a:pt x="3380" y="5863"/>
                  <a:pt x="3380" y="5777"/>
                </a:cubicBezTo>
                <a:cubicBezTo>
                  <a:pt x="3380" y="5719"/>
                  <a:pt x="3236" y="5719"/>
                  <a:pt x="3236" y="5719"/>
                </a:cubicBezTo>
                <a:cubicBezTo>
                  <a:pt x="3236" y="5719"/>
                  <a:pt x="3410" y="5488"/>
                  <a:pt x="3352" y="5257"/>
                </a:cubicBezTo>
                <a:cubicBezTo>
                  <a:pt x="3323" y="4997"/>
                  <a:pt x="2658" y="4939"/>
                  <a:pt x="3034" y="4448"/>
                </a:cubicBezTo>
                <a:cubicBezTo>
                  <a:pt x="3121" y="4361"/>
                  <a:pt x="2861" y="4332"/>
                  <a:pt x="2861" y="4332"/>
                </a:cubicBezTo>
                <a:cubicBezTo>
                  <a:pt x="2861" y="4332"/>
                  <a:pt x="3265" y="4217"/>
                  <a:pt x="3323" y="4130"/>
                </a:cubicBezTo>
                <a:cubicBezTo>
                  <a:pt x="3380" y="4044"/>
                  <a:pt x="2081" y="2627"/>
                  <a:pt x="2081" y="2368"/>
                </a:cubicBezTo>
                <a:cubicBezTo>
                  <a:pt x="2081" y="2108"/>
                  <a:pt x="2918" y="2223"/>
                  <a:pt x="2976" y="2396"/>
                </a:cubicBezTo>
                <a:cubicBezTo>
                  <a:pt x="3323" y="2223"/>
                  <a:pt x="3323" y="2223"/>
                  <a:pt x="3323" y="2223"/>
                </a:cubicBezTo>
                <a:cubicBezTo>
                  <a:pt x="3323" y="2223"/>
                  <a:pt x="3092" y="2136"/>
                  <a:pt x="3092" y="2050"/>
                </a:cubicBezTo>
                <a:cubicBezTo>
                  <a:pt x="3092" y="1964"/>
                  <a:pt x="3439" y="2108"/>
                  <a:pt x="3439" y="2108"/>
                </a:cubicBezTo>
              </a:path>
            </a:pathLst>
          </a:custGeom>
          <a:gradFill flip="none" rotWithShape="1">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tileRect/>
          </a:gradFill>
          <a:ln>
            <a:noFill/>
          </a:ln>
          <a:effectLst/>
        </p:spPr>
        <p:txBody>
          <a:bodyPr wrap="none" lIns="83092" tIns="41546" rIns="83092" bIns="41546" anchor="ctr">
            <a:normAutofit/>
          </a:bodyPr>
          <a:lstStyle/>
          <a:p>
            <a:endParaRPr lang="en-US"/>
          </a:p>
        </p:txBody>
      </p:sp>
      <p:sp>
        <p:nvSpPr>
          <p:cNvPr id="45" name="Freeform 12"/>
          <p:cNvSpPr>
            <a:spLocks noChangeArrowheads="1"/>
          </p:cNvSpPr>
          <p:nvPr/>
        </p:nvSpPr>
        <p:spPr bwMode="auto">
          <a:xfrm>
            <a:off x="6529664" y="4232741"/>
            <a:ext cx="653601" cy="1140102"/>
          </a:xfrm>
          <a:custGeom>
            <a:avLst/>
            <a:gdLst>
              <a:gd name="T0" fmla="*/ 2166 w 2311"/>
              <a:gd name="T1" fmla="*/ 3814 h 4306"/>
              <a:gd name="T2" fmla="*/ 2166 w 2311"/>
              <a:gd name="T3" fmla="*/ 3814 h 4306"/>
              <a:gd name="T4" fmla="*/ 2281 w 2311"/>
              <a:gd name="T5" fmla="*/ 3524 h 4306"/>
              <a:gd name="T6" fmla="*/ 1819 w 2311"/>
              <a:gd name="T7" fmla="*/ 2889 h 4306"/>
              <a:gd name="T8" fmla="*/ 1645 w 2311"/>
              <a:gd name="T9" fmla="*/ 2687 h 4306"/>
              <a:gd name="T10" fmla="*/ 1472 w 2311"/>
              <a:gd name="T11" fmla="*/ 1993 h 4306"/>
              <a:gd name="T12" fmla="*/ 1906 w 2311"/>
              <a:gd name="T13" fmla="*/ 1906 h 4306"/>
              <a:gd name="T14" fmla="*/ 1876 w 2311"/>
              <a:gd name="T15" fmla="*/ 1705 h 4306"/>
              <a:gd name="T16" fmla="*/ 1472 w 2311"/>
              <a:gd name="T17" fmla="*/ 1474 h 4306"/>
              <a:gd name="T18" fmla="*/ 1906 w 2311"/>
              <a:gd name="T19" fmla="*/ 809 h 4306"/>
              <a:gd name="T20" fmla="*/ 1154 w 2311"/>
              <a:gd name="T21" fmla="*/ 0 h 4306"/>
              <a:gd name="T22" fmla="*/ 403 w 2311"/>
              <a:gd name="T23" fmla="*/ 809 h 4306"/>
              <a:gd name="T24" fmla="*/ 836 w 2311"/>
              <a:gd name="T25" fmla="*/ 1474 h 4306"/>
              <a:gd name="T26" fmla="*/ 432 w 2311"/>
              <a:gd name="T27" fmla="*/ 1705 h 4306"/>
              <a:gd name="T28" fmla="*/ 403 w 2311"/>
              <a:gd name="T29" fmla="*/ 1906 h 4306"/>
              <a:gd name="T30" fmla="*/ 836 w 2311"/>
              <a:gd name="T31" fmla="*/ 1993 h 4306"/>
              <a:gd name="T32" fmla="*/ 663 w 2311"/>
              <a:gd name="T33" fmla="*/ 2687 h 4306"/>
              <a:gd name="T34" fmla="*/ 489 w 2311"/>
              <a:gd name="T35" fmla="*/ 2889 h 4306"/>
              <a:gd name="T36" fmla="*/ 27 w 2311"/>
              <a:gd name="T37" fmla="*/ 3524 h 4306"/>
              <a:gd name="T38" fmla="*/ 114 w 2311"/>
              <a:gd name="T39" fmla="*/ 3814 h 4306"/>
              <a:gd name="T40" fmla="*/ 0 w 2311"/>
              <a:gd name="T41" fmla="*/ 3871 h 4306"/>
              <a:gd name="T42" fmla="*/ 0 w 2311"/>
              <a:gd name="T43" fmla="*/ 4132 h 4306"/>
              <a:gd name="T44" fmla="*/ 1126 w 2311"/>
              <a:gd name="T45" fmla="*/ 4305 h 4306"/>
              <a:gd name="T46" fmla="*/ 1154 w 2311"/>
              <a:gd name="T47" fmla="*/ 4305 h 4306"/>
              <a:gd name="T48" fmla="*/ 2310 w 2311"/>
              <a:gd name="T49" fmla="*/ 4132 h 4306"/>
              <a:gd name="T50" fmla="*/ 2310 w 2311"/>
              <a:gd name="T51" fmla="*/ 3871 h 4306"/>
              <a:gd name="T52" fmla="*/ 2166 w 2311"/>
              <a:gd name="T53" fmla="*/ 3814 h 4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11" h="4306">
                <a:moveTo>
                  <a:pt x="2166" y="3814"/>
                </a:moveTo>
                <a:lnTo>
                  <a:pt x="2166" y="3814"/>
                </a:lnTo>
                <a:cubicBezTo>
                  <a:pt x="2166" y="3814"/>
                  <a:pt x="2310" y="3698"/>
                  <a:pt x="2281" y="3524"/>
                </a:cubicBezTo>
                <a:cubicBezTo>
                  <a:pt x="2253" y="3323"/>
                  <a:pt x="1675" y="3062"/>
                  <a:pt x="1819" y="2889"/>
                </a:cubicBezTo>
                <a:cubicBezTo>
                  <a:pt x="1906" y="2774"/>
                  <a:pt x="1761" y="2802"/>
                  <a:pt x="1645" y="2687"/>
                </a:cubicBezTo>
                <a:cubicBezTo>
                  <a:pt x="1530" y="2542"/>
                  <a:pt x="1472" y="2369"/>
                  <a:pt x="1472" y="1993"/>
                </a:cubicBezTo>
                <a:cubicBezTo>
                  <a:pt x="1472" y="1993"/>
                  <a:pt x="1819" y="1993"/>
                  <a:pt x="1906" y="1906"/>
                </a:cubicBezTo>
                <a:cubicBezTo>
                  <a:pt x="1963" y="1849"/>
                  <a:pt x="1935" y="1762"/>
                  <a:pt x="1876" y="1705"/>
                </a:cubicBezTo>
                <a:cubicBezTo>
                  <a:pt x="1790" y="1647"/>
                  <a:pt x="1645" y="1618"/>
                  <a:pt x="1472" y="1474"/>
                </a:cubicBezTo>
                <a:cubicBezTo>
                  <a:pt x="1472" y="1474"/>
                  <a:pt x="1906" y="1243"/>
                  <a:pt x="1906" y="809"/>
                </a:cubicBezTo>
                <a:cubicBezTo>
                  <a:pt x="1906" y="375"/>
                  <a:pt x="1645" y="0"/>
                  <a:pt x="1154" y="0"/>
                </a:cubicBezTo>
                <a:cubicBezTo>
                  <a:pt x="663" y="0"/>
                  <a:pt x="403" y="375"/>
                  <a:pt x="403" y="809"/>
                </a:cubicBezTo>
                <a:cubicBezTo>
                  <a:pt x="403" y="1243"/>
                  <a:pt x="836" y="1474"/>
                  <a:pt x="836" y="1474"/>
                </a:cubicBezTo>
                <a:cubicBezTo>
                  <a:pt x="663" y="1618"/>
                  <a:pt x="519" y="1647"/>
                  <a:pt x="432" y="1705"/>
                </a:cubicBezTo>
                <a:cubicBezTo>
                  <a:pt x="345" y="1762"/>
                  <a:pt x="345" y="1849"/>
                  <a:pt x="403" y="1906"/>
                </a:cubicBezTo>
                <a:cubicBezTo>
                  <a:pt x="461" y="1993"/>
                  <a:pt x="836" y="1993"/>
                  <a:pt x="836" y="1993"/>
                </a:cubicBezTo>
                <a:cubicBezTo>
                  <a:pt x="836" y="2369"/>
                  <a:pt x="750" y="2542"/>
                  <a:pt x="663" y="2687"/>
                </a:cubicBezTo>
                <a:cubicBezTo>
                  <a:pt x="548" y="2802"/>
                  <a:pt x="403" y="2774"/>
                  <a:pt x="489" y="2889"/>
                </a:cubicBezTo>
                <a:cubicBezTo>
                  <a:pt x="634" y="3062"/>
                  <a:pt x="57" y="3323"/>
                  <a:pt x="27" y="3524"/>
                </a:cubicBezTo>
                <a:cubicBezTo>
                  <a:pt x="0" y="3698"/>
                  <a:pt x="114" y="3814"/>
                  <a:pt x="114" y="3814"/>
                </a:cubicBezTo>
                <a:cubicBezTo>
                  <a:pt x="114" y="3814"/>
                  <a:pt x="0" y="3814"/>
                  <a:pt x="0" y="3871"/>
                </a:cubicBezTo>
                <a:cubicBezTo>
                  <a:pt x="0" y="3929"/>
                  <a:pt x="0" y="4132"/>
                  <a:pt x="0" y="4132"/>
                </a:cubicBezTo>
                <a:cubicBezTo>
                  <a:pt x="114" y="4218"/>
                  <a:pt x="634" y="4305"/>
                  <a:pt x="1126" y="4305"/>
                </a:cubicBezTo>
                <a:cubicBezTo>
                  <a:pt x="1154" y="4305"/>
                  <a:pt x="1154" y="4305"/>
                  <a:pt x="1154" y="4305"/>
                </a:cubicBezTo>
                <a:cubicBezTo>
                  <a:pt x="1675" y="4305"/>
                  <a:pt x="2166" y="4218"/>
                  <a:pt x="2310" y="4132"/>
                </a:cubicBezTo>
                <a:cubicBezTo>
                  <a:pt x="2310" y="4132"/>
                  <a:pt x="2310" y="3929"/>
                  <a:pt x="2310" y="3871"/>
                </a:cubicBezTo>
                <a:cubicBezTo>
                  <a:pt x="2310" y="3814"/>
                  <a:pt x="2166" y="3814"/>
                  <a:pt x="2166" y="3814"/>
                </a:cubicBezTo>
              </a:path>
            </a:pathLst>
          </a:custGeom>
          <a:gradFill flip="none" rotWithShape="1">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tileRect/>
          </a:gradFill>
          <a:ln>
            <a:noFill/>
          </a:ln>
          <a:effectLst/>
        </p:spPr>
        <p:txBody>
          <a:bodyPr wrap="none" lIns="83092" tIns="41546" rIns="83092" bIns="41546" anchor="ctr">
            <a:normAutofit/>
          </a:bodyPr>
          <a:lstStyle/>
          <a:p>
            <a:endParaRPr lang="en-US"/>
          </a:p>
        </p:txBody>
      </p:sp>
      <p:sp>
        <p:nvSpPr>
          <p:cNvPr id="46" name="TextBox 45"/>
          <p:cNvSpPr txBox="1"/>
          <p:nvPr/>
        </p:nvSpPr>
        <p:spPr>
          <a:xfrm>
            <a:off x="1528013" y="2027693"/>
            <a:ext cx="3818223" cy="1152699"/>
          </a:xfrm>
          <a:prstGeom prst="rect">
            <a:avLst/>
          </a:prstGeom>
          <a:noFill/>
          <a:effectLst/>
        </p:spPr>
        <p:txBody>
          <a:bodyPr wrap="square" lIns="83092" tIns="41546" rIns="83092" bIns="41546" rtlCol="0" anchor="ctr" anchorCtr="0">
            <a:normAutofit fontScale="92500"/>
          </a:bodyPr>
          <a:lstStyle/>
          <a:p>
            <a:r>
              <a:rPr lang="en-US" sz="4000" dirty="0" smtClean="0">
                <a:latin typeface="Impact" charset="0"/>
                <a:ea typeface="Impact" charset="0"/>
                <a:cs typeface="Impact" charset="0"/>
              </a:rPr>
              <a:t>Strategic Planning</a:t>
            </a:r>
            <a:endParaRPr lang="en-US" sz="4000" dirty="0">
              <a:latin typeface="Impact" charset="0"/>
              <a:ea typeface="Impact" charset="0"/>
              <a:cs typeface="Impact" charset="0"/>
            </a:endParaRPr>
          </a:p>
        </p:txBody>
      </p:sp>
      <p:sp>
        <p:nvSpPr>
          <p:cNvPr id="47" name="Freeform 46"/>
          <p:cNvSpPr>
            <a:spLocks noChangeArrowheads="1"/>
          </p:cNvSpPr>
          <p:nvPr/>
        </p:nvSpPr>
        <p:spPr bwMode="auto">
          <a:xfrm rot="10800000">
            <a:off x="1113002" y="-453201"/>
            <a:ext cx="1051181" cy="2358777"/>
          </a:xfrm>
          <a:custGeom>
            <a:avLst/>
            <a:gdLst>
              <a:gd name="T0" fmla="*/ 3207 w 3352"/>
              <a:gd name="T1" fmla="*/ 7510 h 8032"/>
              <a:gd name="T2" fmla="*/ 3207 w 3352"/>
              <a:gd name="T3" fmla="*/ 7510 h 8032"/>
              <a:gd name="T4" fmla="*/ 3063 w 3352"/>
              <a:gd name="T5" fmla="*/ 7424 h 8032"/>
              <a:gd name="T6" fmla="*/ 3063 w 3352"/>
              <a:gd name="T7" fmla="*/ 6817 h 8032"/>
              <a:gd name="T8" fmla="*/ 2802 w 3352"/>
              <a:gd name="T9" fmla="*/ 6182 h 8032"/>
              <a:gd name="T10" fmla="*/ 2514 w 3352"/>
              <a:gd name="T11" fmla="*/ 5893 h 8032"/>
              <a:gd name="T12" fmla="*/ 2196 w 3352"/>
              <a:gd name="T13" fmla="*/ 4362 h 8032"/>
              <a:gd name="T14" fmla="*/ 2745 w 3352"/>
              <a:gd name="T15" fmla="*/ 4159 h 8032"/>
              <a:gd name="T16" fmla="*/ 2485 w 3352"/>
              <a:gd name="T17" fmla="*/ 3928 h 8032"/>
              <a:gd name="T18" fmla="*/ 2340 w 3352"/>
              <a:gd name="T19" fmla="*/ 3668 h 8032"/>
              <a:gd name="T20" fmla="*/ 2340 w 3352"/>
              <a:gd name="T21" fmla="*/ 3553 h 8032"/>
              <a:gd name="T22" fmla="*/ 2311 w 3352"/>
              <a:gd name="T23" fmla="*/ 3350 h 8032"/>
              <a:gd name="T24" fmla="*/ 2601 w 3352"/>
              <a:gd name="T25" fmla="*/ 2541 h 8032"/>
              <a:gd name="T26" fmla="*/ 2023 w 3352"/>
              <a:gd name="T27" fmla="*/ 1676 h 8032"/>
              <a:gd name="T28" fmla="*/ 2109 w 3352"/>
              <a:gd name="T29" fmla="*/ 1531 h 8032"/>
              <a:gd name="T30" fmla="*/ 1936 w 3352"/>
              <a:gd name="T31" fmla="*/ 1474 h 8032"/>
              <a:gd name="T32" fmla="*/ 2167 w 3352"/>
              <a:gd name="T33" fmla="*/ 1300 h 8032"/>
              <a:gd name="T34" fmla="*/ 1936 w 3352"/>
              <a:gd name="T35" fmla="*/ 1098 h 8032"/>
              <a:gd name="T36" fmla="*/ 2340 w 3352"/>
              <a:gd name="T37" fmla="*/ 1098 h 8032"/>
              <a:gd name="T38" fmla="*/ 2340 w 3352"/>
              <a:gd name="T39" fmla="*/ 549 h 8032"/>
              <a:gd name="T40" fmla="*/ 1907 w 3352"/>
              <a:gd name="T41" fmla="*/ 549 h 8032"/>
              <a:gd name="T42" fmla="*/ 2080 w 3352"/>
              <a:gd name="T43" fmla="*/ 260 h 8032"/>
              <a:gd name="T44" fmla="*/ 1705 w 3352"/>
              <a:gd name="T45" fmla="*/ 0 h 8032"/>
              <a:gd name="T46" fmla="*/ 1705 w 3352"/>
              <a:gd name="T47" fmla="*/ 0 h 8032"/>
              <a:gd name="T48" fmla="*/ 1676 w 3352"/>
              <a:gd name="T49" fmla="*/ 0 h 8032"/>
              <a:gd name="T50" fmla="*/ 1646 w 3352"/>
              <a:gd name="T51" fmla="*/ 0 h 8032"/>
              <a:gd name="T52" fmla="*/ 1646 w 3352"/>
              <a:gd name="T53" fmla="*/ 0 h 8032"/>
              <a:gd name="T54" fmla="*/ 1271 w 3352"/>
              <a:gd name="T55" fmla="*/ 260 h 8032"/>
              <a:gd name="T56" fmla="*/ 1445 w 3352"/>
              <a:gd name="T57" fmla="*/ 549 h 8032"/>
              <a:gd name="T58" fmla="*/ 1040 w 3352"/>
              <a:gd name="T59" fmla="*/ 549 h 8032"/>
              <a:gd name="T60" fmla="*/ 1040 w 3352"/>
              <a:gd name="T61" fmla="*/ 1098 h 8032"/>
              <a:gd name="T62" fmla="*/ 1415 w 3352"/>
              <a:gd name="T63" fmla="*/ 1098 h 8032"/>
              <a:gd name="T64" fmla="*/ 1184 w 3352"/>
              <a:gd name="T65" fmla="*/ 1300 h 8032"/>
              <a:gd name="T66" fmla="*/ 1445 w 3352"/>
              <a:gd name="T67" fmla="*/ 1474 h 8032"/>
              <a:gd name="T68" fmla="*/ 1242 w 3352"/>
              <a:gd name="T69" fmla="*/ 1531 h 8032"/>
              <a:gd name="T70" fmla="*/ 1329 w 3352"/>
              <a:gd name="T71" fmla="*/ 1676 h 8032"/>
              <a:gd name="T72" fmla="*/ 752 w 3352"/>
              <a:gd name="T73" fmla="*/ 2541 h 8032"/>
              <a:gd name="T74" fmla="*/ 1040 w 3352"/>
              <a:gd name="T75" fmla="*/ 3350 h 8032"/>
              <a:gd name="T76" fmla="*/ 1040 w 3352"/>
              <a:gd name="T77" fmla="*/ 3553 h 8032"/>
              <a:gd name="T78" fmla="*/ 1011 w 3352"/>
              <a:gd name="T79" fmla="*/ 3668 h 8032"/>
              <a:gd name="T80" fmla="*/ 867 w 3352"/>
              <a:gd name="T81" fmla="*/ 3928 h 8032"/>
              <a:gd name="T82" fmla="*/ 606 w 3352"/>
              <a:gd name="T83" fmla="*/ 4159 h 8032"/>
              <a:gd name="T84" fmla="*/ 1156 w 3352"/>
              <a:gd name="T85" fmla="*/ 4362 h 8032"/>
              <a:gd name="T86" fmla="*/ 867 w 3352"/>
              <a:gd name="T87" fmla="*/ 5893 h 8032"/>
              <a:gd name="T88" fmla="*/ 549 w 3352"/>
              <a:gd name="T89" fmla="*/ 6182 h 8032"/>
              <a:gd name="T90" fmla="*/ 318 w 3352"/>
              <a:gd name="T91" fmla="*/ 6817 h 8032"/>
              <a:gd name="T92" fmla="*/ 289 w 3352"/>
              <a:gd name="T93" fmla="*/ 7424 h 8032"/>
              <a:gd name="T94" fmla="*/ 144 w 3352"/>
              <a:gd name="T95" fmla="*/ 7510 h 8032"/>
              <a:gd name="T96" fmla="*/ 144 w 3352"/>
              <a:gd name="T97" fmla="*/ 7828 h 8032"/>
              <a:gd name="T98" fmla="*/ 1531 w 3352"/>
              <a:gd name="T99" fmla="*/ 8031 h 8032"/>
              <a:gd name="T100" fmla="*/ 1531 w 3352"/>
              <a:gd name="T101" fmla="*/ 8031 h 8032"/>
              <a:gd name="T102" fmla="*/ 1676 w 3352"/>
              <a:gd name="T103" fmla="*/ 8031 h 8032"/>
              <a:gd name="T104" fmla="*/ 1849 w 3352"/>
              <a:gd name="T105" fmla="*/ 8031 h 8032"/>
              <a:gd name="T106" fmla="*/ 1849 w 3352"/>
              <a:gd name="T107" fmla="*/ 8031 h 8032"/>
              <a:gd name="T108" fmla="*/ 3207 w 3352"/>
              <a:gd name="T109" fmla="*/ 7828 h 8032"/>
              <a:gd name="T110" fmla="*/ 3207 w 3352"/>
              <a:gd name="T111" fmla="*/ 7510 h 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52" h="8032">
                <a:moveTo>
                  <a:pt x="3207" y="7510"/>
                </a:moveTo>
                <a:lnTo>
                  <a:pt x="3207" y="7510"/>
                </a:lnTo>
                <a:cubicBezTo>
                  <a:pt x="3207" y="7424"/>
                  <a:pt x="3063" y="7424"/>
                  <a:pt x="3063" y="7424"/>
                </a:cubicBezTo>
                <a:cubicBezTo>
                  <a:pt x="3063" y="7424"/>
                  <a:pt x="3351" y="7164"/>
                  <a:pt x="3063" y="6817"/>
                </a:cubicBezTo>
                <a:cubicBezTo>
                  <a:pt x="2745" y="6470"/>
                  <a:pt x="2658" y="6412"/>
                  <a:pt x="2802" y="6182"/>
                </a:cubicBezTo>
                <a:cubicBezTo>
                  <a:pt x="2976" y="5979"/>
                  <a:pt x="2629" y="6095"/>
                  <a:pt x="2514" y="5893"/>
                </a:cubicBezTo>
                <a:cubicBezTo>
                  <a:pt x="2369" y="5690"/>
                  <a:pt x="2023" y="5199"/>
                  <a:pt x="2196" y="4362"/>
                </a:cubicBezTo>
                <a:cubicBezTo>
                  <a:pt x="2196" y="4362"/>
                  <a:pt x="2745" y="4390"/>
                  <a:pt x="2745" y="4159"/>
                </a:cubicBezTo>
                <a:cubicBezTo>
                  <a:pt x="2745" y="3928"/>
                  <a:pt x="2485" y="3928"/>
                  <a:pt x="2485" y="3928"/>
                </a:cubicBezTo>
                <a:cubicBezTo>
                  <a:pt x="2485" y="3928"/>
                  <a:pt x="2773" y="3726"/>
                  <a:pt x="2340" y="3668"/>
                </a:cubicBezTo>
                <a:cubicBezTo>
                  <a:pt x="2340" y="3553"/>
                  <a:pt x="2340" y="3553"/>
                  <a:pt x="2340" y="3553"/>
                </a:cubicBezTo>
                <a:cubicBezTo>
                  <a:pt x="2340" y="3553"/>
                  <a:pt x="2571" y="3437"/>
                  <a:pt x="2311" y="3350"/>
                </a:cubicBezTo>
                <a:cubicBezTo>
                  <a:pt x="2311" y="3350"/>
                  <a:pt x="2427" y="2975"/>
                  <a:pt x="2601" y="2541"/>
                </a:cubicBezTo>
                <a:cubicBezTo>
                  <a:pt x="2773" y="2137"/>
                  <a:pt x="3063" y="1762"/>
                  <a:pt x="2023" y="1676"/>
                </a:cubicBezTo>
                <a:cubicBezTo>
                  <a:pt x="2023" y="1676"/>
                  <a:pt x="2138" y="1646"/>
                  <a:pt x="2109" y="1531"/>
                </a:cubicBezTo>
                <a:cubicBezTo>
                  <a:pt x="2080" y="1445"/>
                  <a:pt x="1936" y="1474"/>
                  <a:pt x="1936" y="1474"/>
                </a:cubicBezTo>
                <a:cubicBezTo>
                  <a:pt x="1936" y="1474"/>
                  <a:pt x="2167" y="1358"/>
                  <a:pt x="2167" y="1300"/>
                </a:cubicBezTo>
                <a:cubicBezTo>
                  <a:pt x="2167" y="1242"/>
                  <a:pt x="1936" y="1098"/>
                  <a:pt x="1936" y="1098"/>
                </a:cubicBezTo>
                <a:cubicBezTo>
                  <a:pt x="2340" y="1098"/>
                  <a:pt x="2340" y="1098"/>
                  <a:pt x="2340" y="1098"/>
                </a:cubicBezTo>
                <a:cubicBezTo>
                  <a:pt x="2340" y="549"/>
                  <a:pt x="2340" y="549"/>
                  <a:pt x="2340" y="549"/>
                </a:cubicBezTo>
                <a:cubicBezTo>
                  <a:pt x="1907" y="549"/>
                  <a:pt x="1907" y="549"/>
                  <a:pt x="1907" y="549"/>
                </a:cubicBezTo>
                <a:cubicBezTo>
                  <a:pt x="1907" y="549"/>
                  <a:pt x="2080" y="491"/>
                  <a:pt x="2080" y="260"/>
                </a:cubicBezTo>
                <a:cubicBezTo>
                  <a:pt x="2080" y="58"/>
                  <a:pt x="1907" y="0"/>
                  <a:pt x="1705" y="0"/>
                </a:cubicBezTo>
                <a:lnTo>
                  <a:pt x="1705" y="0"/>
                </a:lnTo>
                <a:cubicBezTo>
                  <a:pt x="1705" y="0"/>
                  <a:pt x="1705" y="0"/>
                  <a:pt x="1676" y="0"/>
                </a:cubicBezTo>
                <a:lnTo>
                  <a:pt x="1646" y="0"/>
                </a:lnTo>
                <a:lnTo>
                  <a:pt x="1646" y="0"/>
                </a:lnTo>
                <a:cubicBezTo>
                  <a:pt x="1445" y="0"/>
                  <a:pt x="1271" y="58"/>
                  <a:pt x="1271" y="260"/>
                </a:cubicBezTo>
                <a:cubicBezTo>
                  <a:pt x="1271" y="491"/>
                  <a:pt x="1445" y="549"/>
                  <a:pt x="1445" y="549"/>
                </a:cubicBezTo>
                <a:cubicBezTo>
                  <a:pt x="1040" y="549"/>
                  <a:pt x="1040" y="549"/>
                  <a:pt x="1040" y="549"/>
                </a:cubicBezTo>
                <a:cubicBezTo>
                  <a:pt x="1040" y="1098"/>
                  <a:pt x="1040" y="1098"/>
                  <a:pt x="1040" y="1098"/>
                </a:cubicBezTo>
                <a:cubicBezTo>
                  <a:pt x="1415" y="1098"/>
                  <a:pt x="1415" y="1098"/>
                  <a:pt x="1415" y="1098"/>
                </a:cubicBezTo>
                <a:cubicBezTo>
                  <a:pt x="1415" y="1098"/>
                  <a:pt x="1184" y="1242"/>
                  <a:pt x="1184" y="1300"/>
                </a:cubicBezTo>
                <a:cubicBezTo>
                  <a:pt x="1184" y="1358"/>
                  <a:pt x="1445" y="1474"/>
                  <a:pt x="1445" y="1474"/>
                </a:cubicBezTo>
                <a:cubicBezTo>
                  <a:pt x="1445" y="1474"/>
                  <a:pt x="1271" y="1445"/>
                  <a:pt x="1242" y="1531"/>
                </a:cubicBezTo>
                <a:cubicBezTo>
                  <a:pt x="1214" y="1646"/>
                  <a:pt x="1329" y="1676"/>
                  <a:pt x="1329" y="1676"/>
                </a:cubicBezTo>
                <a:cubicBezTo>
                  <a:pt x="318" y="1762"/>
                  <a:pt x="578" y="2137"/>
                  <a:pt x="752" y="2541"/>
                </a:cubicBezTo>
                <a:cubicBezTo>
                  <a:pt x="924" y="2975"/>
                  <a:pt x="1040" y="3350"/>
                  <a:pt x="1040" y="3350"/>
                </a:cubicBezTo>
                <a:cubicBezTo>
                  <a:pt x="780" y="3437"/>
                  <a:pt x="1040" y="3553"/>
                  <a:pt x="1040" y="3553"/>
                </a:cubicBezTo>
                <a:cubicBezTo>
                  <a:pt x="1011" y="3668"/>
                  <a:pt x="1011" y="3668"/>
                  <a:pt x="1011" y="3668"/>
                </a:cubicBezTo>
                <a:cubicBezTo>
                  <a:pt x="578" y="3726"/>
                  <a:pt x="867" y="3928"/>
                  <a:pt x="867" y="3928"/>
                </a:cubicBezTo>
                <a:cubicBezTo>
                  <a:pt x="867" y="3928"/>
                  <a:pt x="606" y="3928"/>
                  <a:pt x="606" y="4159"/>
                </a:cubicBezTo>
                <a:cubicBezTo>
                  <a:pt x="606" y="4390"/>
                  <a:pt x="1156" y="4362"/>
                  <a:pt x="1156" y="4362"/>
                </a:cubicBezTo>
                <a:cubicBezTo>
                  <a:pt x="1329" y="5199"/>
                  <a:pt x="983" y="5690"/>
                  <a:pt x="867" y="5893"/>
                </a:cubicBezTo>
                <a:cubicBezTo>
                  <a:pt x="722" y="6095"/>
                  <a:pt x="405" y="5979"/>
                  <a:pt x="549" y="6182"/>
                </a:cubicBezTo>
                <a:cubicBezTo>
                  <a:pt x="722" y="6412"/>
                  <a:pt x="606" y="6470"/>
                  <a:pt x="318" y="6817"/>
                </a:cubicBezTo>
                <a:cubicBezTo>
                  <a:pt x="0" y="7164"/>
                  <a:pt x="289" y="7424"/>
                  <a:pt x="289" y="7424"/>
                </a:cubicBezTo>
                <a:cubicBezTo>
                  <a:pt x="289" y="7424"/>
                  <a:pt x="144" y="7424"/>
                  <a:pt x="144" y="7510"/>
                </a:cubicBezTo>
                <a:cubicBezTo>
                  <a:pt x="144" y="7569"/>
                  <a:pt x="144" y="7828"/>
                  <a:pt x="144" y="7828"/>
                </a:cubicBezTo>
                <a:cubicBezTo>
                  <a:pt x="347" y="7944"/>
                  <a:pt x="867" y="8031"/>
                  <a:pt x="1531" y="8031"/>
                </a:cubicBezTo>
                <a:lnTo>
                  <a:pt x="1531" y="8031"/>
                </a:lnTo>
                <a:cubicBezTo>
                  <a:pt x="1589" y="8031"/>
                  <a:pt x="1618" y="8031"/>
                  <a:pt x="1676" y="8031"/>
                </a:cubicBezTo>
                <a:cubicBezTo>
                  <a:pt x="1733" y="8031"/>
                  <a:pt x="1792" y="8031"/>
                  <a:pt x="1849" y="8031"/>
                </a:cubicBezTo>
                <a:lnTo>
                  <a:pt x="1849" y="8031"/>
                </a:lnTo>
                <a:cubicBezTo>
                  <a:pt x="2514" y="8031"/>
                  <a:pt x="3033" y="7944"/>
                  <a:pt x="3207" y="7828"/>
                </a:cubicBezTo>
                <a:cubicBezTo>
                  <a:pt x="3207" y="7828"/>
                  <a:pt x="3207" y="7569"/>
                  <a:pt x="3207" y="7510"/>
                </a:cubicBezTo>
              </a:path>
            </a:pathLst>
          </a:custGeom>
          <a:gradFill flip="none" rotWithShape="1">
            <a:gsLst>
              <a:gs pos="0">
                <a:schemeClr val="accent6">
                  <a:lumMod val="89000"/>
                </a:schemeClr>
              </a:gs>
              <a:gs pos="17000">
                <a:schemeClr val="accent6">
                  <a:lumMod val="89000"/>
                </a:schemeClr>
              </a:gs>
              <a:gs pos="50000">
                <a:schemeClr val="accent6">
                  <a:lumMod val="75000"/>
                </a:schemeClr>
              </a:gs>
              <a:gs pos="97000">
                <a:schemeClr val="accent6">
                  <a:lumMod val="70000"/>
                </a:schemeClr>
              </a:gs>
            </a:gsLst>
            <a:lin ang="16200000" scaled="1"/>
            <a:tileRect/>
          </a:gradFill>
          <a:ln>
            <a:noFill/>
          </a:ln>
          <a:effectLst/>
        </p:spPr>
        <p:txBody>
          <a:bodyPr wrap="none" lIns="83092" tIns="41546" rIns="83092" bIns="41546" anchor="ctr">
            <a:normAutofit/>
          </a:bodyPr>
          <a:lstStyle/>
          <a:p>
            <a:endParaRPr lang="en-US"/>
          </a:p>
        </p:txBody>
      </p:sp>
      <p:sp>
        <p:nvSpPr>
          <p:cNvPr id="48" name="Freeform 47"/>
          <p:cNvSpPr>
            <a:spLocks noChangeArrowheads="1"/>
          </p:cNvSpPr>
          <p:nvPr/>
        </p:nvSpPr>
        <p:spPr bwMode="auto">
          <a:xfrm rot="10800000">
            <a:off x="354381" y="-339090"/>
            <a:ext cx="879651" cy="1790039"/>
          </a:xfrm>
          <a:custGeom>
            <a:avLst/>
            <a:gdLst>
              <a:gd name="T0" fmla="*/ 2802 w 2832"/>
              <a:gd name="T1" fmla="*/ 5604 h 6153"/>
              <a:gd name="T2" fmla="*/ 2802 w 2832"/>
              <a:gd name="T3" fmla="*/ 5604 h 6153"/>
              <a:gd name="T4" fmla="*/ 2658 w 2832"/>
              <a:gd name="T5" fmla="*/ 5546 h 6153"/>
              <a:gd name="T6" fmla="*/ 2773 w 2832"/>
              <a:gd name="T7" fmla="*/ 5170 h 6153"/>
              <a:gd name="T8" fmla="*/ 2397 w 2832"/>
              <a:gd name="T9" fmla="*/ 4621 h 6153"/>
              <a:gd name="T10" fmla="*/ 1935 w 2832"/>
              <a:gd name="T11" fmla="*/ 3784 h 6153"/>
              <a:gd name="T12" fmla="*/ 1877 w 2832"/>
              <a:gd name="T13" fmla="*/ 3119 h 6153"/>
              <a:gd name="T14" fmla="*/ 2427 w 2832"/>
              <a:gd name="T15" fmla="*/ 2888 h 6153"/>
              <a:gd name="T16" fmla="*/ 2108 w 2832"/>
              <a:gd name="T17" fmla="*/ 2658 h 6153"/>
              <a:gd name="T18" fmla="*/ 1906 w 2832"/>
              <a:gd name="T19" fmla="*/ 2427 h 6153"/>
              <a:gd name="T20" fmla="*/ 1906 w 2832"/>
              <a:gd name="T21" fmla="*/ 2282 h 6153"/>
              <a:gd name="T22" fmla="*/ 1964 w 2832"/>
              <a:gd name="T23" fmla="*/ 2138 h 6153"/>
              <a:gd name="T24" fmla="*/ 2253 w 2832"/>
              <a:gd name="T25" fmla="*/ 1415 h 6153"/>
              <a:gd name="T26" fmla="*/ 1618 w 2832"/>
              <a:gd name="T27" fmla="*/ 462 h 6153"/>
              <a:gd name="T28" fmla="*/ 1415 w 2832"/>
              <a:gd name="T29" fmla="*/ 0 h 6153"/>
              <a:gd name="T30" fmla="*/ 1415 w 2832"/>
              <a:gd name="T31" fmla="*/ 0 h 6153"/>
              <a:gd name="T32" fmla="*/ 1415 w 2832"/>
              <a:gd name="T33" fmla="*/ 0 h 6153"/>
              <a:gd name="T34" fmla="*/ 1415 w 2832"/>
              <a:gd name="T35" fmla="*/ 0 h 6153"/>
              <a:gd name="T36" fmla="*/ 1415 w 2832"/>
              <a:gd name="T37" fmla="*/ 0 h 6153"/>
              <a:gd name="T38" fmla="*/ 1213 w 2832"/>
              <a:gd name="T39" fmla="*/ 462 h 6153"/>
              <a:gd name="T40" fmla="*/ 548 w 2832"/>
              <a:gd name="T41" fmla="*/ 1415 h 6153"/>
              <a:gd name="T42" fmla="*/ 866 w 2832"/>
              <a:gd name="T43" fmla="*/ 2138 h 6153"/>
              <a:gd name="T44" fmla="*/ 924 w 2832"/>
              <a:gd name="T45" fmla="*/ 2282 h 6153"/>
              <a:gd name="T46" fmla="*/ 895 w 2832"/>
              <a:gd name="T47" fmla="*/ 2427 h 6153"/>
              <a:gd name="T48" fmla="*/ 722 w 2832"/>
              <a:gd name="T49" fmla="*/ 2658 h 6153"/>
              <a:gd name="T50" fmla="*/ 404 w 2832"/>
              <a:gd name="T51" fmla="*/ 2888 h 6153"/>
              <a:gd name="T52" fmla="*/ 953 w 2832"/>
              <a:gd name="T53" fmla="*/ 3119 h 6153"/>
              <a:gd name="T54" fmla="*/ 895 w 2832"/>
              <a:gd name="T55" fmla="*/ 3784 h 6153"/>
              <a:gd name="T56" fmla="*/ 432 w 2832"/>
              <a:gd name="T57" fmla="*/ 4621 h 6153"/>
              <a:gd name="T58" fmla="*/ 57 w 2832"/>
              <a:gd name="T59" fmla="*/ 5170 h 6153"/>
              <a:gd name="T60" fmla="*/ 172 w 2832"/>
              <a:gd name="T61" fmla="*/ 5546 h 6153"/>
              <a:gd name="T62" fmla="*/ 0 w 2832"/>
              <a:gd name="T63" fmla="*/ 5604 h 6153"/>
              <a:gd name="T64" fmla="*/ 0 w 2832"/>
              <a:gd name="T65" fmla="*/ 5951 h 6153"/>
              <a:gd name="T66" fmla="*/ 1126 w 2832"/>
              <a:gd name="T67" fmla="*/ 6124 h 6153"/>
              <a:gd name="T68" fmla="*/ 1126 w 2832"/>
              <a:gd name="T69" fmla="*/ 6152 h 6153"/>
              <a:gd name="T70" fmla="*/ 1126 w 2832"/>
              <a:gd name="T71" fmla="*/ 6152 h 6153"/>
              <a:gd name="T72" fmla="*/ 1271 w 2832"/>
              <a:gd name="T73" fmla="*/ 6152 h 6153"/>
              <a:gd name="T74" fmla="*/ 1386 w 2832"/>
              <a:gd name="T75" fmla="*/ 6152 h 6153"/>
              <a:gd name="T76" fmla="*/ 1386 w 2832"/>
              <a:gd name="T77" fmla="*/ 6152 h 6153"/>
              <a:gd name="T78" fmla="*/ 1415 w 2832"/>
              <a:gd name="T79" fmla="*/ 6152 h 6153"/>
              <a:gd name="T80" fmla="*/ 1444 w 2832"/>
              <a:gd name="T81" fmla="*/ 6152 h 6153"/>
              <a:gd name="T82" fmla="*/ 1444 w 2832"/>
              <a:gd name="T83" fmla="*/ 6152 h 6153"/>
              <a:gd name="T84" fmla="*/ 1559 w 2832"/>
              <a:gd name="T85" fmla="*/ 6152 h 6153"/>
              <a:gd name="T86" fmla="*/ 1704 w 2832"/>
              <a:gd name="T87" fmla="*/ 6152 h 6153"/>
              <a:gd name="T88" fmla="*/ 1704 w 2832"/>
              <a:gd name="T89" fmla="*/ 6152 h 6153"/>
              <a:gd name="T90" fmla="*/ 1704 w 2832"/>
              <a:gd name="T91" fmla="*/ 6124 h 6153"/>
              <a:gd name="T92" fmla="*/ 2802 w 2832"/>
              <a:gd name="T93" fmla="*/ 5951 h 6153"/>
              <a:gd name="T94" fmla="*/ 2802 w 2832"/>
              <a:gd name="T95" fmla="*/ 5604 h 6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32" h="6153">
                <a:moveTo>
                  <a:pt x="2802" y="5604"/>
                </a:moveTo>
                <a:lnTo>
                  <a:pt x="2802" y="5604"/>
                </a:lnTo>
                <a:cubicBezTo>
                  <a:pt x="2802" y="5546"/>
                  <a:pt x="2658" y="5546"/>
                  <a:pt x="2658" y="5546"/>
                </a:cubicBezTo>
                <a:cubicBezTo>
                  <a:pt x="2658" y="5546"/>
                  <a:pt x="2831" y="5430"/>
                  <a:pt x="2773" y="5170"/>
                </a:cubicBezTo>
                <a:cubicBezTo>
                  <a:pt x="2715" y="4939"/>
                  <a:pt x="2137" y="4824"/>
                  <a:pt x="2397" y="4621"/>
                </a:cubicBezTo>
                <a:cubicBezTo>
                  <a:pt x="2628" y="4390"/>
                  <a:pt x="2050" y="4275"/>
                  <a:pt x="1935" y="3784"/>
                </a:cubicBezTo>
                <a:cubicBezTo>
                  <a:pt x="1790" y="3293"/>
                  <a:pt x="1877" y="3119"/>
                  <a:pt x="1877" y="3119"/>
                </a:cubicBezTo>
                <a:cubicBezTo>
                  <a:pt x="1877" y="3119"/>
                  <a:pt x="2427" y="3119"/>
                  <a:pt x="2427" y="2888"/>
                </a:cubicBezTo>
                <a:cubicBezTo>
                  <a:pt x="2427" y="2686"/>
                  <a:pt x="2108" y="2658"/>
                  <a:pt x="2108" y="2658"/>
                </a:cubicBezTo>
                <a:cubicBezTo>
                  <a:pt x="2108" y="2658"/>
                  <a:pt x="2340" y="2455"/>
                  <a:pt x="1906" y="2427"/>
                </a:cubicBezTo>
                <a:cubicBezTo>
                  <a:pt x="1906" y="2282"/>
                  <a:pt x="1906" y="2282"/>
                  <a:pt x="1906" y="2282"/>
                </a:cubicBezTo>
                <a:cubicBezTo>
                  <a:pt x="1906" y="2282"/>
                  <a:pt x="2108" y="2196"/>
                  <a:pt x="1964" y="2138"/>
                </a:cubicBezTo>
                <a:cubicBezTo>
                  <a:pt x="2050" y="1964"/>
                  <a:pt x="2253" y="1792"/>
                  <a:pt x="2253" y="1415"/>
                </a:cubicBezTo>
                <a:cubicBezTo>
                  <a:pt x="2253" y="1040"/>
                  <a:pt x="1935" y="606"/>
                  <a:pt x="1618" y="462"/>
                </a:cubicBezTo>
                <a:cubicBezTo>
                  <a:pt x="1877" y="231"/>
                  <a:pt x="1646" y="0"/>
                  <a:pt x="1415" y="0"/>
                </a:cubicBezTo>
                <a:lnTo>
                  <a:pt x="1415" y="0"/>
                </a:lnTo>
                <a:lnTo>
                  <a:pt x="1415" y="0"/>
                </a:lnTo>
                <a:lnTo>
                  <a:pt x="1415" y="0"/>
                </a:lnTo>
                <a:lnTo>
                  <a:pt x="1415" y="0"/>
                </a:lnTo>
                <a:cubicBezTo>
                  <a:pt x="1184" y="0"/>
                  <a:pt x="953" y="231"/>
                  <a:pt x="1213" y="462"/>
                </a:cubicBezTo>
                <a:cubicBezTo>
                  <a:pt x="895" y="606"/>
                  <a:pt x="548" y="1040"/>
                  <a:pt x="548" y="1415"/>
                </a:cubicBezTo>
                <a:cubicBezTo>
                  <a:pt x="548" y="1792"/>
                  <a:pt x="750" y="1964"/>
                  <a:pt x="866" y="2138"/>
                </a:cubicBezTo>
                <a:cubicBezTo>
                  <a:pt x="693" y="2196"/>
                  <a:pt x="924" y="2282"/>
                  <a:pt x="924" y="2282"/>
                </a:cubicBezTo>
                <a:cubicBezTo>
                  <a:pt x="895" y="2427"/>
                  <a:pt x="895" y="2427"/>
                  <a:pt x="895" y="2427"/>
                </a:cubicBezTo>
                <a:cubicBezTo>
                  <a:pt x="491" y="2455"/>
                  <a:pt x="722" y="2658"/>
                  <a:pt x="722" y="2658"/>
                </a:cubicBezTo>
                <a:cubicBezTo>
                  <a:pt x="722" y="2658"/>
                  <a:pt x="404" y="2686"/>
                  <a:pt x="404" y="2888"/>
                </a:cubicBezTo>
                <a:cubicBezTo>
                  <a:pt x="404" y="3119"/>
                  <a:pt x="953" y="3119"/>
                  <a:pt x="953" y="3119"/>
                </a:cubicBezTo>
                <a:cubicBezTo>
                  <a:pt x="953" y="3119"/>
                  <a:pt x="1010" y="3293"/>
                  <a:pt x="895" y="3784"/>
                </a:cubicBezTo>
                <a:cubicBezTo>
                  <a:pt x="779" y="4275"/>
                  <a:pt x="201" y="4390"/>
                  <a:pt x="432" y="4621"/>
                </a:cubicBezTo>
                <a:cubicBezTo>
                  <a:pt x="663" y="4824"/>
                  <a:pt x="86" y="4939"/>
                  <a:pt x="57" y="5170"/>
                </a:cubicBezTo>
                <a:cubicBezTo>
                  <a:pt x="0" y="5430"/>
                  <a:pt x="172" y="5546"/>
                  <a:pt x="172" y="5546"/>
                </a:cubicBezTo>
                <a:cubicBezTo>
                  <a:pt x="172" y="5546"/>
                  <a:pt x="0" y="5546"/>
                  <a:pt x="0" y="5604"/>
                </a:cubicBezTo>
                <a:cubicBezTo>
                  <a:pt x="0" y="5690"/>
                  <a:pt x="0" y="5951"/>
                  <a:pt x="0" y="5951"/>
                </a:cubicBezTo>
                <a:cubicBezTo>
                  <a:pt x="172" y="6066"/>
                  <a:pt x="577" y="6124"/>
                  <a:pt x="1126" y="6124"/>
                </a:cubicBezTo>
                <a:cubicBezTo>
                  <a:pt x="1126" y="6152"/>
                  <a:pt x="1126" y="6152"/>
                  <a:pt x="1126" y="6152"/>
                </a:cubicBezTo>
                <a:lnTo>
                  <a:pt x="1126" y="6152"/>
                </a:lnTo>
                <a:cubicBezTo>
                  <a:pt x="1184" y="6152"/>
                  <a:pt x="1213" y="6152"/>
                  <a:pt x="1271" y="6152"/>
                </a:cubicBezTo>
                <a:cubicBezTo>
                  <a:pt x="1300" y="6152"/>
                  <a:pt x="1357" y="6152"/>
                  <a:pt x="1386" y="6152"/>
                </a:cubicBezTo>
                <a:lnTo>
                  <a:pt x="1386" y="6152"/>
                </a:lnTo>
                <a:lnTo>
                  <a:pt x="1415" y="6152"/>
                </a:lnTo>
                <a:cubicBezTo>
                  <a:pt x="1415" y="6152"/>
                  <a:pt x="1415" y="6152"/>
                  <a:pt x="1444" y="6152"/>
                </a:cubicBezTo>
                <a:lnTo>
                  <a:pt x="1444" y="6152"/>
                </a:lnTo>
                <a:cubicBezTo>
                  <a:pt x="1472" y="6152"/>
                  <a:pt x="1502" y="6152"/>
                  <a:pt x="1559" y="6152"/>
                </a:cubicBezTo>
                <a:cubicBezTo>
                  <a:pt x="1588" y="6152"/>
                  <a:pt x="1646" y="6152"/>
                  <a:pt x="1704" y="6152"/>
                </a:cubicBezTo>
                <a:lnTo>
                  <a:pt x="1704" y="6152"/>
                </a:lnTo>
                <a:cubicBezTo>
                  <a:pt x="1704" y="6124"/>
                  <a:pt x="1704" y="6124"/>
                  <a:pt x="1704" y="6124"/>
                </a:cubicBezTo>
                <a:cubicBezTo>
                  <a:pt x="2224" y="6124"/>
                  <a:pt x="2658" y="6066"/>
                  <a:pt x="2802" y="5951"/>
                </a:cubicBezTo>
                <a:cubicBezTo>
                  <a:pt x="2802" y="5951"/>
                  <a:pt x="2802" y="5690"/>
                  <a:pt x="2802" y="5604"/>
                </a:cubicBezTo>
              </a:path>
            </a:pathLst>
          </a:custGeom>
          <a:gradFill flip="none" rotWithShape="1">
            <a:gsLst>
              <a:gs pos="0">
                <a:schemeClr val="accent6">
                  <a:lumMod val="89000"/>
                </a:schemeClr>
              </a:gs>
              <a:gs pos="17000">
                <a:schemeClr val="accent6">
                  <a:lumMod val="89000"/>
                </a:schemeClr>
              </a:gs>
              <a:gs pos="50000">
                <a:schemeClr val="accent6">
                  <a:lumMod val="75000"/>
                </a:schemeClr>
              </a:gs>
              <a:gs pos="97000">
                <a:schemeClr val="accent6">
                  <a:lumMod val="70000"/>
                </a:schemeClr>
              </a:gs>
            </a:gsLst>
            <a:lin ang="16200000" scaled="1"/>
            <a:tileRect/>
          </a:gradFill>
          <a:ln>
            <a:noFill/>
          </a:ln>
          <a:effectLst/>
        </p:spPr>
        <p:txBody>
          <a:bodyPr wrap="none" lIns="83092" tIns="41546" rIns="83092" bIns="41546" anchor="ctr">
            <a:normAutofit/>
          </a:bodyPr>
          <a:lstStyle/>
          <a:p>
            <a:endParaRPr lang="en-US"/>
          </a:p>
        </p:txBody>
      </p:sp>
      <p:sp>
        <p:nvSpPr>
          <p:cNvPr id="49" name="Freeform 10"/>
          <p:cNvSpPr>
            <a:spLocks noChangeArrowheads="1"/>
          </p:cNvSpPr>
          <p:nvPr/>
        </p:nvSpPr>
        <p:spPr bwMode="auto">
          <a:xfrm rot="10800000">
            <a:off x="3615813" y="-387751"/>
            <a:ext cx="752684" cy="1198861"/>
          </a:xfrm>
          <a:custGeom>
            <a:avLst/>
            <a:gdLst>
              <a:gd name="T0" fmla="*/ 2715 w 2890"/>
              <a:gd name="T1" fmla="*/ 4304 h 4913"/>
              <a:gd name="T2" fmla="*/ 2715 w 2890"/>
              <a:gd name="T3" fmla="*/ 4304 h 4913"/>
              <a:gd name="T4" fmla="*/ 2831 w 2890"/>
              <a:gd name="T5" fmla="*/ 3929 h 4913"/>
              <a:gd name="T6" fmla="*/ 2543 w 2890"/>
              <a:gd name="T7" fmla="*/ 3438 h 4913"/>
              <a:gd name="T8" fmla="*/ 2109 w 2890"/>
              <a:gd name="T9" fmla="*/ 1532 h 4913"/>
              <a:gd name="T10" fmla="*/ 2225 w 2890"/>
              <a:gd name="T11" fmla="*/ 1445 h 4913"/>
              <a:gd name="T12" fmla="*/ 2310 w 2890"/>
              <a:gd name="T13" fmla="*/ 1242 h 4913"/>
              <a:gd name="T14" fmla="*/ 2484 w 2890"/>
              <a:gd name="T15" fmla="*/ 1098 h 4913"/>
              <a:gd name="T16" fmla="*/ 2397 w 2890"/>
              <a:gd name="T17" fmla="*/ 1011 h 4913"/>
              <a:gd name="T18" fmla="*/ 2484 w 2890"/>
              <a:gd name="T19" fmla="*/ 982 h 4913"/>
              <a:gd name="T20" fmla="*/ 2484 w 2890"/>
              <a:gd name="T21" fmla="*/ 87 h 4913"/>
              <a:gd name="T22" fmla="*/ 1993 w 2890"/>
              <a:gd name="T23" fmla="*/ 29 h 4913"/>
              <a:gd name="T24" fmla="*/ 1993 w 2890"/>
              <a:gd name="T25" fmla="*/ 145 h 4913"/>
              <a:gd name="T26" fmla="*/ 1878 w 2890"/>
              <a:gd name="T27" fmla="*/ 145 h 4913"/>
              <a:gd name="T28" fmla="*/ 1878 w 2890"/>
              <a:gd name="T29" fmla="*/ 0 h 4913"/>
              <a:gd name="T30" fmla="*/ 1531 w 2890"/>
              <a:gd name="T31" fmla="*/ 0 h 4913"/>
              <a:gd name="T32" fmla="*/ 1531 w 2890"/>
              <a:gd name="T33" fmla="*/ 0 h 4913"/>
              <a:gd name="T34" fmla="*/ 1444 w 2890"/>
              <a:gd name="T35" fmla="*/ 0 h 4913"/>
              <a:gd name="T36" fmla="*/ 1357 w 2890"/>
              <a:gd name="T37" fmla="*/ 0 h 4913"/>
              <a:gd name="T38" fmla="*/ 1357 w 2890"/>
              <a:gd name="T39" fmla="*/ 0 h 4913"/>
              <a:gd name="T40" fmla="*/ 838 w 2890"/>
              <a:gd name="T41" fmla="*/ 29 h 4913"/>
              <a:gd name="T42" fmla="*/ 838 w 2890"/>
              <a:gd name="T43" fmla="*/ 174 h 4913"/>
              <a:gd name="T44" fmla="*/ 693 w 2890"/>
              <a:gd name="T45" fmla="*/ 174 h 4913"/>
              <a:gd name="T46" fmla="*/ 693 w 2890"/>
              <a:gd name="T47" fmla="*/ 29 h 4913"/>
              <a:gd name="T48" fmla="*/ 404 w 2890"/>
              <a:gd name="T49" fmla="*/ 87 h 4913"/>
              <a:gd name="T50" fmla="*/ 404 w 2890"/>
              <a:gd name="T51" fmla="*/ 982 h 4913"/>
              <a:gd name="T52" fmla="*/ 491 w 2890"/>
              <a:gd name="T53" fmla="*/ 1011 h 4913"/>
              <a:gd name="T54" fmla="*/ 404 w 2890"/>
              <a:gd name="T55" fmla="*/ 1098 h 4913"/>
              <a:gd name="T56" fmla="*/ 548 w 2890"/>
              <a:gd name="T57" fmla="*/ 1242 h 4913"/>
              <a:gd name="T58" fmla="*/ 635 w 2890"/>
              <a:gd name="T59" fmla="*/ 1445 h 4913"/>
              <a:gd name="T60" fmla="*/ 779 w 2890"/>
              <a:gd name="T61" fmla="*/ 1532 h 4913"/>
              <a:gd name="T62" fmla="*/ 347 w 2890"/>
              <a:gd name="T63" fmla="*/ 3438 h 4913"/>
              <a:gd name="T64" fmla="*/ 58 w 2890"/>
              <a:gd name="T65" fmla="*/ 3929 h 4913"/>
              <a:gd name="T66" fmla="*/ 174 w 2890"/>
              <a:gd name="T67" fmla="*/ 4304 h 4913"/>
              <a:gd name="T68" fmla="*/ 30 w 2890"/>
              <a:gd name="T69" fmla="*/ 4362 h 4913"/>
              <a:gd name="T70" fmla="*/ 30 w 2890"/>
              <a:gd name="T71" fmla="*/ 4709 h 4913"/>
              <a:gd name="T72" fmla="*/ 1444 w 2890"/>
              <a:gd name="T73" fmla="*/ 4912 h 4913"/>
              <a:gd name="T74" fmla="*/ 2860 w 2890"/>
              <a:gd name="T75" fmla="*/ 4709 h 4913"/>
              <a:gd name="T76" fmla="*/ 2860 w 2890"/>
              <a:gd name="T77" fmla="*/ 4362 h 4913"/>
              <a:gd name="T78" fmla="*/ 2715 w 2890"/>
              <a:gd name="T79" fmla="*/ 4304 h 4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90" h="4913">
                <a:moveTo>
                  <a:pt x="2715" y="4304"/>
                </a:moveTo>
                <a:lnTo>
                  <a:pt x="2715" y="4304"/>
                </a:lnTo>
                <a:cubicBezTo>
                  <a:pt x="2715" y="4304"/>
                  <a:pt x="2889" y="4189"/>
                  <a:pt x="2831" y="3929"/>
                </a:cubicBezTo>
                <a:cubicBezTo>
                  <a:pt x="2773" y="3698"/>
                  <a:pt x="2310" y="3640"/>
                  <a:pt x="2543" y="3438"/>
                </a:cubicBezTo>
                <a:cubicBezTo>
                  <a:pt x="2773" y="3207"/>
                  <a:pt x="1965" y="3207"/>
                  <a:pt x="2109" y="1532"/>
                </a:cubicBezTo>
                <a:cubicBezTo>
                  <a:pt x="2109" y="1416"/>
                  <a:pt x="2225" y="1502"/>
                  <a:pt x="2225" y="1445"/>
                </a:cubicBezTo>
                <a:cubicBezTo>
                  <a:pt x="2253" y="1386"/>
                  <a:pt x="2196" y="1271"/>
                  <a:pt x="2310" y="1242"/>
                </a:cubicBezTo>
                <a:cubicBezTo>
                  <a:pt x="2456" y="1185"/>
                  <a:pt x="2484" y="1185"/>
                  <a:pt x="2484" y="1098"/>
                </a:cubicBezTo>
                <a:cubicBezTo>
                  <a:pt x="2484" y="1011"/>
                  <a:pt x="2397" y="1011"/>
                  <a:pt x="2397" y="1011"/>
                </a:cubicBezTo>
                <a:cubicBezTo>
                  <a:pt x="2397" y="1011"/>
                  <a:pt x="2456" y="1011"/>
                  <a:pt x="2484" y="982"/>
                </a:cubicBezTo>
                <a:cubicBezTo>
                  <a:pt x="2484" y="87"/>
                  <a:pt x="2484" y="87"/>
                  <a:pt x="2484" y="87"/>
                </a:cubicBezTo>
                <a:cubicBezTo>
                  <a:pt x="2484" y="87"/>
                  <a:pt x="2484" y="29"/>
                  <a:pt x="1993" y="29"/>
                </a:cubicBezTo>
                <a:cubicBezTo>
                  <a:pt x="1993" y="145"/>
                  <a:pt x="1993" y="145"/>
                  <a:pt x="1993" y="145"/>
                </a:cubicBezTo>
                <a:cubicBezTo>
                  <a:pt x="1878" y="145"/>
                  <a:pt x="1878" y="145"/>
                  <a:pt x="1878" y="145"/>
                </a:cubicBezTo>
                <a:cubicBezTo>
                  <a:pt x="1878" y="0"/>
                  <a:pt x="1878" y="0"/>
                  <a:pt x="1878" y="0"/>
                </a:cubicBezTo>
                <a:cubicBezTo>
                  <a:pt x="1762" y="0"/>
                  <a:pt x="1647" y="0"/>
                  <a:pt x="1531" y="0"/>
                </a:cubicBezTo>
                <a:lnTo>
                  <a:pt x="1531" y="0"/>
                </a:lnTo>
                <a:cubicBezTo>
                  <a:pt x="1502" y="0"/>
                  <a:pt x="1473" y="0"/>
                  <a:pt x="1444" y="0"/>
                </a:cubicBezTo>
                <a:cubicBezTo>
                  <a:pt x="1416" y="0"/>
                  <a:pt x="1386" y="0"/>
                  <a:pt x="1357" y="0"/>
                </a:cubicBezTo>
                <a:lnTo>
                  <a:pt x="1357" y="0"/>
                </a:lnTo>
                <a:cubicBezTo>
                  <a:pt x="1126" y="0"/>
                  <a:pt x="953" y="0"/>
                  <a:pt x="838" y="29"/>
                </a:cubicBezTo>
                <a:cubicBezTo>
                  <a:pt x="838" y="174"/>
                  <a:pt x="838" y="174"/>
                  <a:pt x="838" y="174"/>
                </a:cubicBezTo>
                <a:cubicBezTo>
                  <a:pt x="693" y="174"/>
                  <a:pt x="693" y="174"/>
                  <a:pt x="693" y="174"/>
                </a:cubicBezTo>
                <a:cubicBezTo>
                  <a:pt x="693" y="29"/>
                  <a:pt x="693" y="29"/>
                  <a:pt x="693" y="29"/>
                </a:cubicBezTo>
                <a:cubicBezTo>
                  <a:pt x="404" y="58"/>
                  <a:pt x="404" y="87"/>
                  <a:pt x="404" y="87"/>
                </a:cubicBezTo>
                <a:cubicBezTo>
                  <a:pt x="404" y="982"/>
                  <a:pt x="404" y="982"/>
                  <a:pt x="404" y="982"/>
                </a:cubicBezTo>
                <a:cubicBezTo>
                  <a:pt x="433" y="1011"/>
                  <a:pt x="491" y="1011"/>
                  <a:pt x="491" y="1011"/>
                </a:cubicBezTo>
                <a:cubicBezTo>
                  <a:pt x="491" y="1011"/>
                  <a:pt x="404" y="1011"/>
                  <a:pt x="404" y="1098"/>
                </a:cubicBezTo>
                <a:cubicBezTo>
                  <a:pt x="404" y="1185"/>
                  <a:pt x="433" y="1185"/>
                  <a:pt x="548" y="1242"/>
                </a:cubicBezTo>
                <a:cubicBezTo>
                  <a:pt x="693" y="1271"/>
                  <a:pt x="635" y="1386"/>
                  <a:pt x="635" y="1445"/>
                </a:cubicBezTo>
                <a:cubicBezTo>
                  <a:pt x="664" y="1502"/>
                  <a:pt x="779" y="1416"/>
                  <a:pt x="779" y="1532"/>
                </a:cubicBezTo>
                <a:cubicBezTo>
                  <a:pt x="924" y="3207"/>
                  <a:pt x="117" y="3207"/>
                  <a:pt x="347" y="3438"/>
                </a:cubicBezTo>
                <a:cubicBezTo>
                  <a:pt x="578" y="3640"/>
                  <a:pt x="117" y="3698"/>
                  <a:pt x="58" y="3929"/>
                </a:cubicBezTo>
                <a:cubicBezTo>
                  <a:pt x="0" y="4189"/>
                  <a:pt x="174" y="4304"/>
                  <a:pt x="174" y="4304"/>
                </a:cubicBezTo>
                <a:cubicBezTo>
                  <a:pt x="174" y="4304"/>
                  <a:pt x="30" y="4304"/>
                  <a:pt x="30" y="4362"/>
                </a:cubicBezTo>
                <a:cubicBezTo>
                  <a:pt x="30" y="4449"/>
                  <a:pt x="30" y="4709"/>
                  <a:pt x="30" y="4709"/>
                </a:cubicBezTo>
                <a:cubicBezTo>
                  <a:pt x="174" y="4825"/>
                  <a:pt x="809" y="4912"/>
                  <a:pt x="1444" y="4912"/>
                </a:cubicBezTo>
                <a:cubicBezTo>
                  <a:pt x="2080" y="4912"/>
                  <a:pt x="2715" y="4825"/>
                  <a:pt x="2860" y="4709"/>
                </a:cubicBezTo>
                <a:cubicBezTo>
                  <a:pt x="2860" y="4709"/>
                  <a:pt x="2860" y="4449"/>
                  <a:pt x="2860" y="4362"/>
                </a:cubicBezTo>
                <a:cubicBezTo>
                  <a:pt x="2860" y="4304"/>
                  <a:pt x="2715" y="4304"/>
                  <a:pt x="2715" y="4304"/>
                </a:cubicBezTo>
              </a:path>
            </a:pathLst>
          </a:custGeom>
          <a:gradFill flip="none" rotWithShape="1">
            <a:gsLst>
              <a:gs pos="0">
                <a:schemeClr val="accent6">
                  <a:lumMod val="89000"/>
                </a:schemeClr>
              </a:gs>
              <a:gs pos="17000">
                <a:schemeClr val="accent6">
                  <a:lumMod val="89000"/>
                </a:schemeClr>
              </a:gs>
              <a:gs pos="50000">
                <a:schemeClr val="accent6">
                  <a:lumMod val="75000"/>
                </a:schemeClr>
              </a:gs>
              <a:gs pos="97000">
                <a:schemeClr val="accent6">
                  <a:lumMod val="70000"/>
                </a:schemeClr>
              </a:gs>
            </a:gsLst>
            <a:lin ang="16200000" scaled="1"/>
            <a:tileRect/>
          </a:gradFill>
          <a:ln>
            <a:noFill/>
          </a:ln>
          <a:effectLst/>
        </p:spPr>
        <p:txBody>
          <a:bodyPr wrap="none" lIns="83092" tIns="41546" rIns="83092" bIns="41546" anchor="ctr">
            <a:normAutofit/>
          </a:bodyPr>
          <a:lstStyle/>
          <a:p>
            <a:endParaRPr lang="en-US"/>
          </a:p>
        </p:txBody>
      </p:sp>
      <p:sp>
        <p:nvSpPr>
          <p:cNvPr id="50" name="Freeform 49"/>
          <p:cNvSpPr>
            <a:spLocks noChangeArrowheads="1"/>
          </p:cNvSpPr>
          <p:nvPr/>
        </p:nvSpPr>
        <p:spPr bwMode="auto">
          <a:xfrm rot="10800000">
            <a:off x="2779474" y="-453200"/>
            <a:ext cx="973730" cy="1871426"/>
          </a:xfrm>
          <a:custGeom>
            <a:avLst/>
            <a:gdLst>
              <a:gd name="T0" fmla="*/ 3177 w 3294"/>
              <a:gd name="T1" fmla="*/ 6212 h 6762"/>
              <a:gd name="T2" fmla="*/ 3177 w 3294"/>
              <a:gd name="T3" fmla="*/ 6212 h 6762"/>
              <a:gd name="T4" fmla="*/ 3004 w 3294"/>
              <a:gd name="T5" fmla="*/ 6154 h 6762"/>
              <a:gd name="T6" fmla="*/ 3004 w 3294"/>
              <a:gd name="T7" fmla="*/ 5547 h 6762"/>
              <a:gd name="T8" fmla="*/ 2773 w 3294"/>
              <a:gd name="T9" fmla="*/ 4912 h 6762"/>
              <a:gd name="T10" fmla="*/ 2455 w 3294"/>
              <a:gd name="T11" fmla="*/ 4622 h 6762"/>
              <a:gd name="T12" fmla="*/ 2137 w 3294"/>
              <a:gd name="T13" fmla="*/ 3091 h 6762"/>
              <a:gd name="T14" fmla="*/ 2715 w 3294"/>
              <a:gd name="T15" fmla="*/ 2860 h 6762"/>
              <a:gd name="T16" fmla="*/ 2427 w 3294"/>
              <a:gd name="T17" fmla="*/ 2658 h 6762"/>
              <a:gd name="T18" fmla="*/ 2311 w 3294"/>
              <a:gd name="T19" fmla="*/ 2398 h 6762"/>
              <a:gd name="T20" fmla="*/ 2311 w 3294"/>
              <a:gd name="T21" fmla="*/ 2254 h 6762"/>
              <a:gd name="T22" fmla="*/ 2802 w 3294"/>
              <a:gd name="T23" fmla="*/ 1329 h 6762"/>
              <a:gd name="T24" fmla="*/ 2600 w 3294"/>
              <a:gd name="T25" fmla="*/ 1098 h 6762"/>
              <a:gd name="T26" fmla="*/ 2340 w 3294"/>
              <a:gd name="T27" fmla="*/ 1098 h 6762"/>
              <a:gd name="T28" fmla="*/ 1791 w 3294"/>
              <a:gd name="T29" fmla="*/ 520 h 6762"/>
              <a:gd name="T30" fmla="*/ 1964 w 3294"/>
              <a:gd name="T31" fmla="*/ 261 h 6762"/>
              <a:gd name="T32" fmla="*/ 1675 w 3294"/>
              <a:gd name="T33" fmla="*/ 0 h 6762"/>
              <a:gd name="T34" fmla="*/ 1675 w 3294"/>
              <a:gd name="T35" fmla="*/ 0 h 6762"/>
              <a:gd name="T36" fmla="*/ 1646 w 3294"/>
              <a:gd name="T37" fmla="*/ 0 h 6762"/>
              <a:gd name="T38" fmla="*/ 1646 w 3294"/>
              <a:gd name="T39" fmla="*/ 0 h 6762"/>
              <a:gd name="T40" fmla="*/ 1646 w 3294"/>
              <a:gd name="T41" fmla="*/ 0 h 6762"/>
              <a:gd name="T42" fmla="*/ 1357 w 3294"/>
              <a:gd name="T43" fmla="*/ 261 h 6762"/>
              <a:gd name="T44" fmla="*/ 1502 w 3294"/>
              <a:gd name="T45" fmla="*/ 520 h 6762"/>
              <a:gd name="T46" fmla="*/ 982 w 3294"/>
              <a:gd name="T47" fmla="*/ 1098 h 6762"/>
              <a:gd name="T48" fmla="*/ 722 w 3294"/>
              <a:gd name="T49" fmla="*/ 1098 h 6762"/>
              <a:gd name="T50" fmla="*/ 519 w 3294"/>
              <a:gd name="T51" fmla="*/ 1329 h 6762"/>
              <a:gd name="T52" fmla="*/ 982 w 3294"/>
              <a:gd name="T53" fmla="*/ 2254 h 6762"/>
              <a:gd name="T54" fmla="*/ 982 w 3294"/>
              <a:gd name="T55" fmla="*/ 2398 h 6762"/>
              <a:gd name="T56" fmla="*/ 866 w 3294"/>
              <a:gd name="T57" fmla="*/ 2658 h 6762"/>
              <a:gd name="T58" fmla="*/ 578 w 3294"/>
              <a:gd name="T59" fmla="*/ 2860 h 6762"/>
              <a:gd name="T60" fmla="*/ 1155 w 3294"/>
              <a:gd name="T61" fmla="*/ 3091 h 6762"/>
              <a:gd name="T62" fmla="*/ 837 w 3294"/>
              <a:gd name="T63" fmla="*/ 4622 h 6762"/>
              <a:gd name="T64" fmla="*/ 548 w 3294"/>
              <a:gd name="T65" fmla="*/ 4912 h 6762"/>
              <a:gd name="T66" fmla="*/ 288 w 3294"/>
              <a:gd name="T67" fmla="*/ 5547 h 6762"/>
              <a:gd name="T68" fmla="*/ 288 w 3294"/>
              <a:gd name="T69" fmla="*/ 6154 h 6762"/>
              <a:gd name="T70" fmla="*/ 115 w 3294"/>
              <a:gd name="T71" fmla="*/ 6212 h 6762"/>
              <a:gd name="T72" fmla="*/ 115 w 3294"/>
              <a:gd name="T73" fmla="*/ 6558 h 6762"/>
              <a:gd name="T74" fmla="*/ 1473 w 3294"/>
              <a:gd name="T75" fmla="*/ 6761 h 6762"/>
              <a:gd name="T76" fmla="*/ 1473 w 3294"/>
              <a:gd name="T77" fmla="*/ 6761 h 6762"/>
              <a:gd name="T78" fmla="*/ 1473 w 3294"/>
              <a:gd name="T79" fmla="*/ 6761 h 6762"/>
              <a:gd name="T80" fmla="*/ 1502 w 3294"/>
              <a:gd name="T81" fmla="*/ 6761 h 6762"/>
              <a:gd name="T82" fmla="*/ 1502 w 3294"/>
              <a:gd name="T83" fmla="*/ 6761 h 6762"/>
              <a:gd name="T84" fmla="*/ 1646 w 3294"/>
              <a:gd name="T85" fmla="*/ 6761 h 6762"/>
              <a:gd name="T86" fmla="*/ 1791 w 3294"/>
              <a:gd name="T87" fmla="*/ 6761 h 6762"/>
              <a:gd name="T88" fmla="*/ 1791 w 3294"/>
              <a:gd name="T89" fmla="*/ 6761 h 6762"/>
              <a:gd name="T90" fmla="*/ 1819 w 3294"/>
              <a:gd name="T91" fmla="*/ 6761 h 6762"/>
              <a:gd name="T92" fmla="*/ 1819 w 3294"/>
              <a:gd name="T93" fmla="*/ 6761 h 6762"/>
              <a:gd name="T94" fmla="*/ 1819 w 3294"/>
              <a:gd name="T95" fmla="*/ 6761 h 6762"/>
              <a:gd name="T96" fmla="*/ 3177 w 3294"/>
              <a:gd name="T97" fmla="*/ 6558 h 6762"/>
              <a:gd name="T98" fmla="*/ 3177 w 3294"/>
              <a:gd name="T99" fmla="*/ 6212 h 6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94" h="6762">
                <a:moveTo>
                  <a:pt x="3177" y="6212"/>
                </a:moveTo>
                <a:lnTo>
                  <a:pt x="3177" y="6212"/>
                </a:lnTo>
                <a:cubicBezTo>
                  <a:pt x="3177" y="6154"/>
                  <a:pt x="3004" y="6154"/>
                  <a:pt x="3004" y="6154"/>
                </a:cubicBezTo>
                <a:cubicBezTo>
                  <a:pt x="3004" y="6154"/>
                  <a:pt x="3293" y="5894"/>
                  <a:pt x="3004" y="5547"/>
                </a:cubicBezTo>
                <a:cubicBezTo>
                  <a:pt x="2715" y="5200"/>
                  <a:pt x="2600" y="5113"/>
                  <a:pt x="2773" y="4912"/>
                </a:cubicBezTo>
                <a:cubicBezTo>
                  <a:pt x="2918" y="4709"/>
                  <a:pt x="2600" y="4825"/>
                  <a:pt x="2455" y="4622"/>
                </a:cubicBezTo>
                <a:cubicBezTo>
                  <a:pt x="2311" y="4421"/>
                  <a:pt x="1993" y="3929"/>
                  <a:pt x="2137" y="3091"/>
                </a:cubicBezTo>
                <a:cubicBezTo>
                  <a:pt x="2137" y="3091"/>
                  <a:pt x="2715" y="3091"/>
                  <a:pt x="2715" y="2860"/>
                </a:cubicBezTo>
                <a:cubicBezTo>
                  <a:pt x="2715" y="2658"/>
                  <a:pt x="2427" y="2658"/>
                  <a:pt x="2427" y="2658"/>
                </a:cubicBezTo>
                <a:cubicBezTo>
                  <a:pt x="2427" y="2658"/>
                  <a:pt x="2715" y="2427"/>
                  <a:pt x="2311" y="2398"/>
                </a:cubicBezTo>
                <a:cubicBezTo>
                  <a:pt x="2311" y="2398"/>
                  <a:pt x="2571" y="2311"/>
                  <a:pt x="2311" y="2254"/>
                </a:cubicBezTo>
                <a:cubicBezTo>
                  <a:pt x="2311" y="2254"/>
                  <a:pt x="2166" y="1647"/>
                  <a:pt x="2802" y="1329"/>
                </a:cubicBezTo>
                <a:cubicBezTo>
                  <a:pt x="2600" y="1098"/>
                  <a:pt x="2600" y="1098"/>
                  <a:pt x="2600" y="1098"/>
                </a:cubicBezTo>
                <a:cubicBezTo>
                  <a:pt x="2340" y="1098"/>
                  <a:pt x="2340" y="1098"/>
                  <a:pt x="2340" y="1098"/>
                </a:cubicBezTo>
                <a:cubicBezTo>
                  <a:pt x="2340" y="1098"/>
                  <a:pt x="2253" y="723"/>
                  <a:pt x="1791" y="520"/>
                </a:cubicBezTo>
                <a:cubicBezTo>
                  <a:pt x="1791" y="520"/>
                  <a:pt x="1964" y="434"/>
                  <a:pt x="1964" y="261"/>
                </a:cubicBezTo>
                <a:cubicBezTo>
                  <a:pt x="1964" y="116"/>
                  <a:pt x="1849" y="0"/>
                  <a:pt x="1675" y="0"/>
                </a:cubicBezTo>
                <a:lnTo>
                  <a:pt x="1675" y="0"/>
                </a:lnTo>
                <a:cubicBezTo>
                  <a:pt x="1646" y="0"/>
                  <a:pt x="1646" y="0"/>
                  <a:pt x="1646" y="0"/>
                </a:cubicBezTo>
                <a:lnTo>
                  <a:pt x="1646" y="0"/>
                </a:lnTo>
                <a:lnTo>
                  <a:pt x="1646" y="0"/>
                </a:lnTo>
                <a:cubicBezTo>
                  <a:pt x="1444" y="0"/>
                  <a:pt x="1357" y="116"/>
                  <a:pt x="1357" y="261"/>
                </a:cubicBezTo>
                <a:cubicBezTo>
                  <a:pt x="1357" y="434"/>
                  <a:pt x="1502" y="520"/>
                  <a:pt x="1502" y="520"/>
                </a:cubicBezTo>
                <a:cubicBezTo>
                  <a:pt x="1068" y="723"/>
                  <a:pt x="982" y="1098"/>
                  <a:pt x="982" y="1098"/>
                </a:cubicBezTo>
                <a:cubicBezTo>
                  <a:pt x="722" y="1098"/>
                  <a:pt x="722" y="1098"/>
                  <a:pt x="722" y="1098"/>
                </a:cubicBezTo>
                <a:cubicBezTo>
                  <a:pt x="519" y="1329"/>
                  <a:pt x="519" y="1329"/>
                  <a:pt x="519" y="1329"/>
                </a:cubicBezTo>
                <a:cubicBezTo>
                  <a:pt x="1126" y="1647"/>
                  <a:pt x="982" y="2254"/>
                  <a:pt x="982" y="2254"/>
                </a:cubicBezTo>
                <a:cubicBezTo>
                  <a:pt x="750" y="2311"/>
                  <a:pt x="982" y="2398"/>
                  <a:pt x="982" y="2398"/>
                </a:cubicBezTo>
                <a:cubicBezTo>
                  <a:pt x="578" y="2427"/>
                  <a:pt x="866" y="2658"/>
                  <a:pt x="866" y="2658"/>
                </a:cubicBezTo>
                <a:cubicBezTo>
                  <a:pt x="866" y="2658"/>
                  <a:pt x="578" y="2658"/>
                  <a:pt x="578" y="2860"/>
                </a:cubicBezTo>
                <a:cubicBezTo>
                  <a:pt x="578" y="3091"/>
                  <a:pt x="1155" y="3091"/>
                  <a:pt x="1155" y="3091"/>
                </a:cubicBezTo>
                <a:cubicBezTo>
                  <a:pt x="1328" y="3929"/>
                  <a:pt x="982" y="4421"/>
                  <a:pt x="837" y="4622"/>
                </a:cubicBezTo>
                <a:cubicBezTo>
                  <a:pt x="693" y="4825"/>
                  <a:pt x="375" y="4709"/>
                  <a:pt x="548" y="4912"/>
                </a:cubicBezTo>
                <a:cubicBezTo>
                  <a:pt x="693" y="5113"/>
                  <a:pt x="578" y="5200"/>
                  <a:pt x="288" y="5547"/>
                </a:cubicBezTo>
                <a:cubicBezTo>
                  <a:pt x="0" y="5894"/>
                  <a:pt x="288" y="6154"/>
                  <a:pt x="288" y="6154"/>
                </a:cubicBezTo>
                <a:cubicBezTo>
                  <a:pt x="288" y="6154"/>
                  <a:pt x="115" y="6154"/>
                  <a:pt x="115" y="6212"/>
                </a:cubicBezTo>
                <a:cubicBezTo>
                  <a:pt x="115" y="6299"/>
                  <a:pt x="115" y="6558"/>
                  <a:pt x="115" y="6558"/>
                </a:cubicBezTo>
                <a:cubicBezTo>
                  <a:pt x="317" y="6674"/>
                  <a:pt x="837" y="6732"/>
                  <a:pt x="1473" y="6761"/>
                </a:cubicBezTo>
                <a:lnTo>
                  <a:pt x="1473" y="6761"/>
                </a:lnTo>
                <a:lnTo>
                  <a:pt x="1473" y="6761"/>
                </a:lnTo>
                <a:cubicBezTo>
                  <a:pt x="1502" y="6761"/>
                  <a:pt x="1502" y="6761"/>
                  <a:pt x="1502" y="6761"/>
                </a:cubicBezTo>
                <a:lnTo>
                  <a:pt x="1502" y="6761"/>
                </a:lnTo>
                <a:cubicBezTo>
                  <a:pt x="1559" y="6761"/>
                  <a:pt x="1618" y="6761"/>
                  <a:pt x="1646" y="6761"/>
                </a:cubicBezTo>
                <a:cubicBezTo>
                  <a:pt x="1704" y="6761"/>
                  <a:pt x="1733" y="6761"/>
                  <a:pt x="1791" y="6761"/>
                </a:cubicBezTo>
                <a:lnTo>
                  <a:pt x="1791" y="6761"/>
                </a:lnTo>
                <a:lnTo>
                  <a:pt x="1819" y="6761"/>
                </a:lnTo>
                <a:lnTo>
                  <a:pt x="1819" y="6761"/>
                </a:lnTo>
                <a:lnTo>
                  <a:pt x="1819" y="6761"/>
                </a:lnTo>
                <a:cubicBezTo>
                  <a:pt x="2484" y="6732"/>
                  <a:pt x="2975" y="6674"/>
                  <a:pt x="3177" y="6558"/>
                </a:cubicBezTo>
                <a:cubicBezTo>
                  <a:pt x="3177" y="6558"/>
                  <a:pt x="3177" y="6299"/>
                  <a:pt x="3177" y="6212"/>
                </a:cubicBezTo>
              </a:path>
            </a:pathLst>
          </a:custGeom>
          <a:gradFill flip="none" rotWithShape="1">
            <a:gsLst>
              <a:gs pos="0">
                <a:schemeClr val="accent6">
                  <a:lumMod val="89000"/>
                </a:schemeClr>
              </a:gs>
              <a:gs pos="17000">
                <a:schemeClr val="accent6">
                  <a:lumMod val="89000"/>
                </a:schemeClr>
              </a:gs>
              <a:gs pos="50000">
                <a:schemeClr val="accent6">
                  <a:lumMod val="75000"/>
                </a:schemeClr>
              </a:gs>
              <a:gs pos="97000">
                <a:schemeClr val="accent6">
                  <a:lumMod val="70000"/>
                </a:schemeClr>
              </a:gs>
            </a:gsLst>
            <a:lin ang="16200000" scaled="1"/>
            <a:tileRect/>
          </a:gradFill>
          <a:ln>
            <a:noFill/>
          </a:ln>
          <a:effectLst/>
        </p:spPr>
        <p:txBody>
          <a:bodyPr wrap="none" lIns="83092" tIns="41546" rIns="83092" bIns="41546" anchor="ctr">
            <a:normAutofit/>
          </a:bodyPr>
          <a:lstStyle/>
          <a:p>
            <a:endParaRPr lang="en-US"/>
          </a:p>
        </p:txBody>
      </p:sp>
      <p:sp>
        <p:nvSpPr>
          <p:cNvPr id="51" name="Freeform 11"/>
          <p:cNvSpPr>
            <a:spLocks noChangeArrowheads="1"/>
          </p:cNvSpPr>
          <p:nvPr/>
        </p:nvSpPr>
        <p:spPr bwMode="auto">
          <a:xfrm rot="10800000">
            <a:off x="2029526" y="-194714"/>
            <a:ext cx="1016293" cy="1751009"/>
          </a:xfrm>
          <a:custGeom>
            <a:avLst/>
            <a:gdLst>
              <a:gd name="T0" fmla="*/ 3439 w 3440"/>
              <a:gd name="T1" fmla="*/ 2108 h 6326"/>
              <a:gd name="T2" fmla="*/ 3439 w 3440"/>
              <a:gd name="T3" fmla="*/ 2108 h 6326"/>
              <a:gd name="T4" fmla="*/ 3439 w 3440"/>
              <a:gd name="T5" fmla="*/ 1674 h 6326"/>
              <a:gd name="T6" fmla="*/ 2889 w 3440"/>
              <a:gd name="T7" fmla="*/ 1212 h 6326"/>
              <a:gd name="T8" fmla="*/ 2658 w 3440"/>
              <a:gd name="T9" fmla="*/ 547 h 6326"/>
              <a:gd name="T10" fmla="*/ 2139 w 3440"/>
              <a:gd name="T11" fmla="*/ 663 h 6326"/>
              <a:gd name="T12" fmla="*/ 2254 w 3440"/>
              <a:gd name="T13" fmla="*/ 114 h 6326"/>
              <a:gd name="T14" fmla="*/ 925 w 3440"/>
              <a:gd name="T15" fmla="*/ 1125 h 6326"/>
              <a:gd name="T16" fmla="*/ 868 w 3440"/>
              <a:gd name="T17" fmla="*/ 4361 h 6326"/>
              <a:gd name="T18" fmla="*/ 983 w 3440"/>
              <a:gd name="T19" fmla="*/ 4361 h 6326"/>
              <a:gd name="T20" fmla="*/ 954 w 3440"/>
              <a:gd name="T21" fmla="*/ 4448 h 6326"/>
              <a:gd name="T22" fmla="*/ 636 w 3440"/>
              <a:gd name="T23" fmla="*/ 5257 h 6326"/>
              <a:gd name="T24" fmla="*/ 751 w 3440"/>
              <a:gd name="T25" fmla="*/ 5719 h 6326"/>
              <a:gd name="T26" fmla="*/ 607 w 3440"/>
              <a:gd name="T27" fmla="*/ 5777 h 6326"/>
              <a:gd name="T28" fmla="*/ 607 w 3440"/>
              <a:gd name="T29" fmla="*/ 6124 h 6326"/>
              <a:gd name="T30" fmla="*/ 1994 w 3440"/>
              <a:gd name="T31" fmla="*/ 6325 h 6326"/>
              <a:gd name="T32" fmla="*/ 3380 w 3440"/>
              <a:gd name="T33" fmla="*/ 6124 h 6326"/>
              <a:gd name="T34" fmla="*/ 3380 w 3440"/>
              <a:gd name="T35" fmla="*/ 5777 h 6326"/>
              <a:gd name="T36" fmla="*/ 3236 w 3440"/>
              <a:gd name="T37" fmla="*/ 5719 h 6326"/>
              <a:gd name="T38" fmla="*/ 3352 w 3440"/>
              <a:gd name="T39" fmla="*/ 5257 h 6326"/>
              <a:gd name="T40" fmla="*/ 3034 w 3440"/>
              <a:gd name="T41" fmla="*/ 4448 h 6326"/>
              <a:gd name="T42" fmla="*/ 2861 w 3440"/>
              <a:gd name="T43" fmla="*/ 4332 h 6326"/>
              <a:gd name="T44" fmla="*/ 3323 w 3440"/>
              <a:gd name="T45" fmla="*/ 4130 h 6326"/>
              <a:gd name="T46" fmla="*/ 2081 w 3440"/>
              <a:gd name="T47" fmla="*/ 2368 h 6326"/>
              <a:gd name="T48" fmla="*/ 2976 w 3440"/>
              <a:gd name="T49" fmla="*/ 2396 h 6326"/>
              <a:gd name="T50" fmla="*/ 3323 w 3440"/>
              <a:gd name="T51" fmla="*/ 2223 h 6326"/>
              <a:gd name="T52" fmla="*/ 3092 w 3440"/>
              <a:gd name="T53" fmla="*/ 2050 h 6326"/>
              <a:gd name="T54" fmla="*/ 3439 w 3440"/>
              <a:gd name="T55" fmla="*/ 2108 h 6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40" h="6326">
                <a:moveTo>
                  <a:pt x="3439" y="2108"/>
                </a:moveTo>
                <a:lnTo>
                  <a:pt x="3439" y="2108"/>
                </a:lnTo>
                <a:cubicBezTo>
                  <a:pt x="3439" y="1674"/>
                  <a:pt x="3439" y="1674"/>
                  <a:pt x="3439" y="1674"/>
                </a:cubicBezTo>
                <a:cubicBezTo>
                  <a:pt x="3439" y="1674"/>
                  <a:pt x="3034" y="1617"/>
                  <a:pt x="2889" y="1212"/>
                </a:cubicBezTo>
                <a:cubicBezTo>
                  <a:pt x="2745" y="837"/>
                  <a:pt x="2658" y="547"/>
                  <a:pt x="2658" y="547"/>
                </a:cubicBezTo>
                <a:cubicBezTo>
                  <a:pt x="2139" y="663"/>
                  <a:pt x="2139" y="663"/>
                  <a:pt x="2139" y="663"/>
                </a:cubicBezTo>
                <a:cubicBezTo>
                  <a:pt x="2139" y="663"/>
                  <a:pt x="2254" y="201"/>
                  <a:pt x="2254" y="114"/>
                </a:cubicBezTo>
                <a:cubicBezTo>
                  <a:pt x="2225" y="0"/>
                  <a:pt x="1330" y="86"/>
                  <a:pt x="925" y="1125"/>
                </a:cubicBezTo>
                <a:cubicBezTo>
                  <a:pt x="549" y="2136"/>
                  <a:pt x="0" y="3177"/>
                  <a:pt x="868" y="4361"/>
                </a:cubicBezTo>
                <a:cubicBezTo>
                  <a:pt x="983" y="4361"/>
                  <a:pt x="983" y="4361"/>
                  <a:pt x="983" y="4361"/>
                </a:cubicBezTo>
                <a:cubicBezTo>
                  <a:pt x="925" y="4390"/>
                  <a:pt x="925" y="4419"/>
                  <a:pt x="954" y="4448"/>
                </a:cubicBezTo>
                <a:cubicBezTo>
                  <a:pt x="1330" y="4939"/>
                  <a:pt x="665" y="4997"/>
                  <a:pt x="636" y="5257"/>
                </a:cubicBezTo>
                <a:cubicBezTo>
                  <a:pt x="578" y="5488"/>
                  <a:pt x="751" y="5719"/>
                  <a:pt x="751" y="5719"/>
                </a:cubicBezTo>
                <a:cubicBezTo>
                  <a:pt x="751" y="5719"/>
                  <a:pt x="607" y="5719"/>
                  <a:pt x="607" y="5777"/>
                </a:cubicBezTo>
                <a:cubicBezTo>
                  <a:pt x="607" y="5863"/>
                  <a:pt x="607" y="6124"/>
                  <a:pt x="607" y="6124"/>
                </a:cubicBezTo>
                <a:cubicBezTo>
                  <a:pt x="751" y="6238"/>
                  <a:pt x="1358" y="6325"/>
                  <a:pt x="1994" y="6325"/>
                </a:cubicBezTo>
                <a:cubicBezTo>
                  <a:pt x="2630" y="6325"/>
                  <a:pt x="3236" y="6238"/>
                  <a:pt x="3380" y="6124"/>
                </a:cubicBezTo>
                <a:cubicBezTo>
                  <a:pt x="3380" y="6124"/>
                  <a:pt x="3380" y="5863"/>
                  <a:pt x="3380" y="5777"/>
                </a:cubicBezTo>
                <a:cubicBezTo>
                  <a:pt x="3380" y="5719"/>
                  <a:pt x="3236" y="5719"/>
                  <a:pt x="3236" y="5719"/>
                </a:cubicBezTo>
                <a:cubicBezTo>
                  <a:pt x="3236" y="5719"/>
                  <a:pt x="3410" y="5488"/>
                  <a:pt x="3352" y="5257"/>
                </a:cubicBezTo>
                <a:cubicBezTo>
                  <a:pt x="3323" y="4997"/>
                  <a:pt x="2658" y="4939"/>
                  <a:pt x="3034" y="4448"/>
                </a:cubicBezTo>
                <a:cubicBezTo>
                  <a:pt x="3121" y="4361"/>
                  <a:pt x="2861" y="4332"/>
                  <a:pt x="2861" y="4332"/>
                </a:cubicBezTo>
                <a:cubicBezTo>
                  <a:pt x="2861" y="4332"/>
                  <a:pt x="3265" y="4217"/>
                  <a:pt x="3323" y="4130"/>
                </a:cubicBezTo>
                <a:cubicBezTo>
                  <a:pt x="3380" y="4044"/>
                  <a:pt x="2081" y="2627"/>
                  <a:pt x="2081" y="2368"/>
                </a:cubicBezTo>
                <a:cubicBezTo>
                  <a:pt x="2081" y="2108"/>
                  <a:pt x="2918" y="2223"/>
                  <a:pt x="2976" y="2396"/>
                </a:cubicBezTo>
                <a:cubicBezTo>
                  <a:pt x="3323" y="2223"/>
                  <a:pt x="3323" y="2223"/>
                  <a:pt x="3323" y="2223"/>
                </a:cubicBezTo>
                <a:cubicBezTo>
                  <a:pt x="3323" y="2223"/>
                  <a:pt x="3092" y="2136"/>
                  <a:pt x="3092" y="2050"/>
                </a:cubicBezTo>
                <a:cubicBezTo>
                  <a:pt x="3092" y="1964"/>
                  <a:pt x="3439" y="2108"/>
                  <a:pt x="3439" y="2108"/>
                </a:cubicBezTo>
              </a:path>
            </a:pathLst>
          </a:custGeom>
          <a:gradFill flip="none" rotWithShape="1">
            <a:gsLst>
              <a:gs pos="0">
                <a:schemeClr val="accent6">
                  <a:lumMod val="89000"/>
                </a:schemeClr>
              </a:gs>
              <a:gs pos="17000">
                <a:schemeClr val="accent6">
                  <a:lumMod val="89000"/>
                </a:schemeClr>
              </a:gs>
              <a:gs pos="50000">
                <a:schemeClr val="accent6">
                  <a:lumMod val="75000"/>
                </a:schemeClr>
              </a:gs>
              <a:gs pos="97000">
                <a:schemeClr val="accent6">
                  <a:lumMod val="70000"/>
                </a:schemeClr>
              </a:gs>
            </a:gsLst>
            <a:lin ang="16200000" scaled="1"/>
            <a:tileRect/>
          </a:gradFill>
          <a:ln>
            <a:noFill/>
          </a:ln>
          <a:effectLst/>
        </p:spPr>
        <p:txBody>
          <a:bodyPr wrap="none" lIns="83092" tIns="41546" rIns="83092" bIns="41546" anchor="ctr">
            <a:normAutofit/>
          </a:bodyPr>
          <a:lstStyle/>
          <a:p>
            <a:endParaRPr lang="en-US"/>
          </a:p>
        </p:txBody>
      </p:sp>
      <p:sp>
        <p:nvSpPr>
          <p:cNvPr id="52" name="Freeform 12"/>
          <p:cNvSpPr>
            <a:spLocks noChangeArrowheads="1"/>
          </p:cNvSpPr>
          <p:nvPr/>
        </p:nvSpPr>
        <p:spPr bwMode="auto">
          <a:xfrm rot="10800000">
            <a:off x="-276993" y="-276032"/>
            <a:ext cx="653601" cy="1140102"/>
          </a:xfrm>
          <a:custGeom>
            <a:avLst/>
            <a:gdLst>
              <a:gd name="T0" fmla="*/ 2166 w 2311"/>
              <a:gd name="T1" fmla="*/ 3814 h 4306"/>
              <a:gd name="T2" fmla="*/ 2166 w 2311"/>
              <a:gd name="T3" fmla="*/ 3814 h 4306"/>
              <a:gd name="T4" fmla="*/ 2281 w 2311"/>
              <a:gd name="T5" fmla="*/ 3524 h 4306"/>
              <a:gd name="T6" fmla="*/ 1819 w 2311"/>
              <a:gd name="T7" fmla="*/ 2889 h 4306"/>
              <a:gd name="T8" fmla="*/ 1645 w 2311"/>
              <a:gd name="T9" fmla="*/ 2687 h 4306"/>
              <a:gd name="T10" fmla="*/ 1472 w 2311"/>
              <a:gd name="T11" fmla="*/ 1993 h 4306"/>
              <a:gd name="T12" fmla="*/ 1906 w 2311"/>
              <a:gd name="T13" fmla="*/ 1906 h 4306"/>
              <a:gd name="T14" fmla="*/ 1876 w 2311"/>
              <a:gd name="T15" fmla="*/ 1705 h 4306"/>
              <a:gd name="T16" fmla="*/ 1472 w 2311"/>
              <a:gd name="T17" fmla="*/ 1474 h 4306"/>
              <a:gd name="T18" fmla="*/ 1906 w 2311"/>
              <a:gd name="T19" fmla="*/ 809 h 4306"/>
              <a:gd name="T20" fmla="*/ 1154 w 2311"/>
              <a:gd name="T21" fmla="*/ 0 h 4306"/>
              <a:gd name="T22" fmla="*/ 403 w 2311"/>
              <a:gd name="T23" fmla="*/ 809 h 4306"/>
              <a:gd name="T24" fmla="*/ 836 w 2311"/>
              <a:gd name="T25" fmla="*/ 1474 h 4306"/>
              <a:gd name="T26" fmla="*/ 432 w 2311"/>
              <a:gd name="T27" fmla="*/ 1705 h 4306"/>
              <a:gd name="T28" fmla="*/ 403 w 2311"/>
              <a:gd name="T29" fmla="*/ 1906 h 4306"/>
              <a:gd name="T30" fmla="*/ 836 w 2311"/>
              <a:gd name="T31" fmla="*/ 1993 h 4306"/>
              <a:gd name="T32" fmla="*/ 663 w 2311"/>
              <a:gd name="T33" fmla="*/ 2687 h 4306"/>
              <a:gd name="T34" fmla="*/ 489 w 2311"/>
              <a:gd name="T35" fmla="*/ 2889 h 4306"/>
              <a:gd name="T36" fmla="*/ 27 w 2311"/>
              <a:gd name="T37" fmla="*/ 3524 h 4306"/>
              <a:gd name="T38" fmla="*/ 114 w 2311"/>
              <a:gd name="T39" fmla="*/ 3814 h 4306"/>
              <a:gd name="T40" fmla="*/ 0 w 2311"/>
              <a:gd name="T41" fmla="*/ 3871 h 4306"/>
              <a:gd name="T42" fmla="*/ 0 w 2311"/>
              <a:gd name="T43" fmla="*/ 4132 h 4306"/>
              <a:gd name="T44" fmla="*/ 1126 w 2311"/>
              <a:gd name="T45" fmla="*/ 4305 h 4306"/>
              <a:gd name="T46" fmla="*/ 1154 w 2311"/>
              <a:gd name="T47" fmla="*/ 4305 h 4306"/>
              <a:gd name="T48" fmla="*/ 2310 w 2311"/>
              <a:gd name="T49" fmla="*/ 4132 h 4306"/>
              <a:gd name="T50" fmla="*/ 2310 w 2311"/>
              <a:gd name="T51" fmla="*/ 3871 h 4306"/>
              <a:gd name="T52" fmla="*/ 2166 w 2311"/>
              <a:gd name="T53" fmla="*/ 3814 h 4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11" h="4306">
                <a:moveTo>
                  <a:pt x="2166" y="3814"/>
                </a:moveTo>
                <a:lnTo>
                  <a:pt x="2166" y="3814"/>
                </a:lnTo>
                <a:cubicBezTo>
                  <a:pt x="2166" y="3814"/>
                  <a:pt x="2310" y="3698"/>
                  <a:pt x="2281" y="3524"/>
                </a:cubicBezTo>
                <a:cubicBezTo>
                  <a:pt x="2253" y="3323"/>
                  <a:pt x="1675" y="3062"/>
                  <a:pt x="1819" y="2889"/>
                </a:cubicBezTo>
                <a:cubicBezTo>
                  <a:pt x="1906" y="2774"/>
                  <a:pt x="1761" y="2802"/>
                  <a:pt x="1645" y="2687"/>
                </a:cubicBezTo>
                <a:cubicBezTo>
                  <a:pt x="1530" y="2542"/>
                  <a:pt x="1472" y="2369"/>
                  <a:pt x="1472" y="1993"/>
                </a:cubicBezTo>
                <a:cubicBezTo>
                  <a:pt x="1472" y="1993"/>
                  <a:pt x="1819" y="1993"/>
                  <a:pt x="1906" y="1906"/>
                </a:cubicBezTo>
                <a:cubicBezTo>
                  <a:pt x="1963" y="1849"/>
                  <a:pt x="1935" y="1762"/>
                  <a:pt x="1876" y="1705"/>
                </a:cubicBezTo>
                <a:cubicBezTo>
                  <a:pt x="1790" y="1647"/>
                  <a:pt x="1645" y="1618"/>
                  <a:pt x="1472" y="1474"/>
                </a:cubicBezTo>
                <a:cubicBezTo>
                  <a:pt x="1472" y="1474"/>
                  <a:pt x="1906" y="1243"/>
                  <a:pt x="1906" y="809"/>
                </a:cubicBezTo>
                <a:cubicBezTo>
                  <a:pt x="1906" y="375"/>
                  <a:pt x="1645" y="0"/>
                  <a:pt x="1154" y="0"/>
                </a:cubicBezTo>
                <a:cubicBezTo>
                  <a:pt x="663" y="0"/>
                  <a:pt x="403" y="375"/>
                  <a:pt x="403" y="809"/>
                </a:cubicBezTo>
                <a:cubicBezTo>
                  <a:pt x="403" y="1243"/>
                  <a:pt x="836" y="1474"/>
                  <a:pt x="836" y="1474"/>
                </a:cubicBezTo>
                <a:cubicBezTo>
                  <a:pt x="663" y="1618"/>
                  <a:pt x="519" y="1647"/>
                  <a:pt x="432" y="1705"/>
                </a:cubicBezTo>
                <a:cubicBezTo>
                  <a:pt x="345" y="1762"/>
                  <a:pt x="345" y="1849"/>
                  <a:pt x="403" y="1906"/>
                </a:cubicBezTo>
                <a:cubicBezTo>
                  <a:pt x="461" y="1993"/>
                  <a:pt x="836" y="1993"/>
                  <a:pt x="836" y="1993"/>
                </a:cubicBezTo>
                <a:cubicBezTo>
                  <a:pt x="836" y="2369"/>
                  <a:pt x="750" y="2542"/>
                  <a:pt x="663" y="2687"/>
                </a:cubicBezTo>
                <a:cubicBezTo>
                  <a:pt x="548" y="2802"/>
                  <a:pt x="403" y="2774"/>
                  <a:pt x="489" y="2889"/>
                </a:cubicBezTo>
                <a:cubicBezTo>
                  <a:pt x="634" y="3062"/>
                  <a:pt x="57" y="3323"/>
                  <a:pt x="27" y="3524"/>
                </a:cubicBezTo>
                <a:cubicBezTo>
                  <a:pt x="0" y="3698"/>
                  <a:pt x="114" y="3814"/>
                  <a:pt x="114" y="3814"/>
                </a:cubicBezTo>
                <a:cubicBezTo>
                  <a:pt x="114" y="3814"/>
                  <a:pt x="0" y="3814"/>
                  <a:pt x="0" y="3871"/>
                </a:cubicBezTo>
                <a:cubicBezTo>
                  <a:pt x="0" y="3929"/>
                  <a:pt x="0" y="4132"/>
                  <a:pt x="0" y="4132"/>
                </a:cubicBezTo>
                <a:cubicBezTo>
                  <a:pt x="114" y="4218"/>
                  <a:pt x="634" y="4305"/>
                  <a:pt x="1126" y="4305"/>
                </a:cubicBezTo>
                <a:cubicBezTo>
                  <a:pt x="1154" y="4305"/>
                  <a:pt x="1154" y="4305"/>
                  <a:pt x="1154" y="4305"/>
                </a:cubicBezTo>
                <a:cubicBezTo>
                  <a:pt x="1675" y="4305"/>
                  <a:pt x="2166" y="4218"/>
                  <a:pt x="2310" y="4132"/>
                </a:cubicBezTo>
                <a:cubicBezTo>
                  <a:pt x="2310" y="4132"/>
                  <a:pt x="2310" y="3929"/>
                  <a:pt x="2310" y="3871"/>
                </a:cubicBezTo>
                <a:cubicBezTo>
                  <a:pt x="2310" y="3814"/>
                  <a:pt x="2166" y="3814"/>
                  <a:pt x="2166" y="3814"/>
                </a:cubicBezTo>
              </a:path>
            </a:pathLst>
          </a:custGeom>
          <a:gradFill flip="none" rotWithShape="1">
            <a:gsLst>
              <a:gs pos="0">
                <a:schemeClr val="accent6">
                  <a:lumMod val="89000"/>
                </a:schemeClr>
              </a:gs>
              <a:gs pos="17000">
                <a:schemeClr val="accent6">
                  <a:lumMod val="89000"/>
                </a:schemeClr>
              </a:gs>
              <a:gs pos="50000">
                <a:schemeClr val="accent6">
                  <a:lumMod val="75000"/>
                </a:schemeClr>
              </a:gs>
              <a:gs pos="97000">
                <a:schemeClr val="accent6">
                  <a:lumMod val="70000"/>
                </a:schemeClr>
              </a:gs>
            </a:gsLst>
            <a:lin ang="16200000" scaled="1"/>
            <a:tileRect/>
          </a:gradFill>
          <a:ln>
            <a:noFill/>
          </a:ln>
          <a:effectLst/>
        </p:spPr>
        <p:txBody>
          <a:bodyPr wrap="none" lIns="83092" tIns="41546" rIns="83092" bIns="41546" anchor="ctr">
            <a:normAutofit/>
          </a:bodyPr>
          <a:lstStyle/>
          <a:p>
            <a:endParaRPr lang="en-US"/>
          </a:p>
        </p:txBody>
      </p:sp>
      <p:sp>
        <p:nvSpPr>
          <p:cNvPr id="53" name="Rectangle 52"/>
          <p:cNvSpPr/>
          <p:nvPr/>
        </p:nvSpPr>
        <p:spPr>
          <a:xfrm>
            <a:off x="4836554" y="1252737"/>
            <a:ext cx="603504" cy="607115"/>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83092" tIns="41546" rIns="83092" bIns="41546" rtlCol="0" anchor="ctr">
            <a:normAutofit/>
          </a:bodyPr>
          <a:lstStyle/>
          <a:p>
            <a:pPr algn="ctr"/>
            <a:endParaRPr lang="en-US"/>
          </a:p>
        </p:txBody>
      </p:sp>
      <p:sp>
        <p:nvSpPr>
          <p:cNvPr id="54" name="Rectangle 53"/>
          <p:cNvSpPr/>
          <p:nvPr/>
        </p:nvSpPr>
        <p:spPr>
          <a:xfrm>
            <a:off x="811249" y="2532749"/>
            <a:ext cx="603504" cy="607115"/>
          </a:xfrm>
          <a:prstGeom prst="rect">
            <a:avLst/>
          </a:prstGeom>
          <a:gradFill flip="none" rotWithShape="1">
            <a:gsLst>
              <a:gs pos="0">
                <a:schemeClr val="accent2">
                  <a:lumMod val="20000"/>
                  <a:lumOff val="80000"/>
                </a:schemeClr>
              </a:gs>
              <a:gs pos="63000">
                <a:schemeClr val="accent5">
                  <a:lumMod val="97000"/>
                  <a:lumOff val="3000"/>
                </a:schemeClr>
              </a:gs>
              <a:gs pos="100000">
                <a:schemeClr val="accent5">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83092" tIns="41546" rIns="83092" bIns="41546" rtlCol="0" anchor="ctr">
            <a:normAutofit/>
          </a:bodyPr>
          <a:lstStyle/>
          <a:p>
            <a:pPr algn="ctr"/>
            <a:endParaRPr lang="en-US"/>
          </a:p>
        </p:txBody>
      </p:sp>
      <p:sp>
        <p:nvSpPr>
          <p:cNvPr id="55" name="Rectangle 54"/>
          <p:cNvSpPr/>
          <p:nvPr/>
        </p:nvSpPr>
        <p:spPr>
          <a:xfrm>
            <a:off x="1420251" y="3150138"/>
            <a:ext cx="603504" cy="607115"/>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83092" tIns="41546" rIns="83092" bIns="41546" rtlCol="0" anchor="ctr">
            <a:normAutofit/>
          </a:bodyPr>
          <a:lstStyle/>
          <a:p>
            <a:pPr algn="ctr"/>
            <a:endParaRPr lang="en-US"/>
          </a:p>
        </p:txBody>
      </p:sp>
      <p:sp>
        <p:nvSpPr>
          <p:cNvPr id="56" name="Rectangle 55"/>
          <p:cNvSpPr/>
          <p:nvPr/>
        </p:nvSpPr>
        <p:spPr>
          <a:xfrm>
            <a:off x="5447303" y="1870126"/>
            <a:ext cx="603504" cy="607115"/>
          </a:xfrm>
          <a:prstGeom prst="rect">
            <a:avLst/>
          </a:prstGeom>
          <a:gradFill flip="none" rotWithShape="1">
            <a:gsLst>
              <a:gs pos="0">
                <a:schemeClr val="accent2">
                  <a:lumMod val="20000"/>
                  <a:lumOff val="80000"/>
                </a:schemeClr>
              </a:gs>
              <a:gs pos="63000">
                <a:schemeClr val="accent5">
                  <a:lumMod val="97000"/>
                  <a:lumOff val="3000"/>
                </a:schemeClr>
              </a:gs>
              <a:gs pos="100000">
                <a:schemeClr val="accent5">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83092" tIns="41546" rIns="83092" bIns="41546" rtlCol="0" anchor="ctr">
            <a:normAutofit/>
          </a:bodyPr>
          <a:lstStyle/>
          <a:p>
            <a:pPr algn="ctr"/>
            <a:endParaRPr lang="en-US"/>
          </a:p>
        </p:txBody>
      </p:sp>
      <p:sp>
        <p:nvSpPr>
          <p:cNvPr id="57" name="TextBox 56"/>
          <p:cNvSpPr txBox="1"/>
          <p:nvPr/>
        </p:nvSpPr>
        <p:spPr>
          <a:xfrm>
            <a:off x="2192244" y="2995276"/>
            <a:ext cx="3848563" cy="268628"/>
          </a:xfrm>
          <a:prstGeom prst="rect">
            <a:avLst/>
          </a:prstGeom>
          <a:noFill/>
        </p:spPr>
        <p:txBody>
          <a:bodyPr wrap="square" lIns="83092" tIns="41546" rIns="83092" bIns="41546" rtlCol="0">
            <a:normAutofit fontScale="92500" lnSpcReduction="10000"/>
          </a:bodyPr>
          <a:lstStyle/>
          <a:p>
            <a:r>
              <a:rPr lang="en-US" dirty="0" smtClean="0">
                <a:solidFill>
                  <a:schemeClr val="bg1"/>
                </a:solidFill>
                <a:latin typeface="Helvetica" charset="0"/>
                <a:ea typeface="Helvetica" charset="0"/>
                <a:cs typeface="Helvetica" charset="0"/>
              </a:rPr>
              <a:t>Strategic Planning Committee Update –July 2020</a:t>
            </a:r>
            <a:endParaRPr lang="en-US" dirty="0">
              <a:solidFill>
                <a:schemeClr val="bg1"/>
              </a:solidFill>
              <a:latin typeface="Helvetica" charset="0"/>
              <a:ea typeface="Helvetica" charset="0"/>
              <a:cs typeface="Helvetica" charset="0"/>
            </a:endParaRPr>
          </a:p>
        </p:txBody>
      </p:sp>
    </p:spTree>
    <p:extLst>
      <p:ext uri="{BB962C8B-B14F-4D97-AF65-F5344CB8AC3E}">
        <p14:creationId xmlns:p14="http://schemas.microsoft.com/office/powerpoint/2010/main" val="421386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30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ppt_x"/>
                                          </p:val>
                                        </p:tav>
                                        <p:tav tm="100000">
                                          <p:val>
                                            <p:strVal val="#ppt_x"/>
                                          </p:val>
                                        </p:tav>
                                      </p:tavLst>
                                    </p:anim>
                                    <p:anim calcmode="lin" valueType="num">
                                      <p:cBhvr additive="base">
                                        <p:cTn id="8" dur="500" fill="hold"/>
                                        <p:tgtEl>
                                          <p:spTgt spid="4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3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50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ppt_x"/>
                                          </p:val>
                                        </p:tav>
                                        <p:tav tm="100000">
                                          <p:val>
                                            <p:strVal val="#ppt_x"/>
                                          </p:val>
                                        </p:tav>
                                      </p:tavLst>
                                    </p:anim>
                                    <p:anim calcmode="lin" valueType="num">
                                      <p:cBhvr additive="base">
                                        <p:cTn id="16" dur="500" fill="hold"/>
                                        <p:tgtEl>
                                          <p:spTgt spid="50"/>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ppt_x"/>
                                          </p:val>
                                        </p:tav>
                                        <p:tav tm="100000">
                                          <p:val>
                                            <p:strVal val="#ppt_x"/>
                                          </p:val>
                                        </p:tav>
                                      </p:tavLst>
                                    </p:anim>
                                    <p:anim calcmode="lin" valueType="num">
                                      <p:cBhvr additive="base">
                                        <p:cTn id="20" dur="500" fill="hold"/>
                                        <p:tgtEl>
                                          <p:spTgt spid="40"/>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70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ppt_x"/>
                                          </p:val>
                                        </p:tav>
                                        <p:tav tm="100000">
                                          <p:val>
                                            <p:strVal val="#ppt_x"/>
                                          </p:val>
                                        </p:tav>
                                      </p:tavLst>
                                    </p:anim>
                                    <p:anim calcmode="lin" valueType="num">
                                      <p:cBhvr additive="base">
                                        <p:cTn id="24" dur="500" fill="hold"/>
                                        <p:tgtEl>
                                          <p:spTgt spid="51"/>
                                        </p:tgtEl>
                                        <p:attrNameLst>
                                          <p:attrName>ppt_y</p:attrName>
                                        </p:attrNameLst>
                                      </p:cBhvr>
                                      <p:tavLst>
                                        <p:tav tm="0">
                                          <p:val>
                                            <p:strVal val="0-#ppt_h/2"/>
                                          </p:val>
                                        </p:tav>
                                        <p:tav tm="100000">
                                          <p:val>
                                            <p:strVal val="#ppt_y"/>
                                          </p:val>
                                        </p:tav>
                                      </p:tavLst>
                                    </p:anim>
                                  </p:childTnLst>
                                </p:cTn>
                              </p:par>
                              <p:par>
                                <p:cTn id="25" presetID="2" presetClass="entr" presetSubtype="4" fill="hold" grpId="0" nodeType="withEffect">
                                  <p:stCondLst>
                                    <p:cond delay="70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90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fill="hold"/>
                                        <p:tgtEl>
                                          <p:spTgt spid="47"/>
                                        </p:tgtEl>
                                        <p:attrNameLst>
                                          <p:attrName>ppt_x</p:attrName>
                                        </p:attrNameLst>
                                      </p:cBhvr>
                                      <p:tavLst>
                                        <p:tav tm="0">
                                          <p:val>
                                            <p:strVal val="#ppt_x"/>
                                          </p:val>
                                        </p:tav>
                                        <p:tav tm="100000">
                                          <p:val>
                                            <p:strVal val="#ppt_x"/>
                                          </p:val>
                                        </p:tav>
                                      </p:tavLst>
                                    </p:anim>
                                    <p:anim calcmode="lin" valueType="num">
                                      <p:cBhvr additive="base">
                                        <p:cTn id="32" dur="500" fill="hold"/>
                                        <p:tgtEl>
                                          <p:spTgt spid="47"/>
                                        </p:tgtEl>
                                        <p:attrNameLst>
                                          <p:attrName>ppt_y</p:attrName>
                                        </p:attrNameLst>
                                      </p:cBhvr>
                                      <p:tavLst>
                                        <p:tav tm="0">
                                          <p:val>
                                            <p:strVal val="0-#ppt_h/2"/>
                                          </p:val>
                                        </p:tav>
                                        <p:tav tm="100000">
                                          <p:val>
                                            <p:strVal val="#ppt_y"/>
                                          </p:val>
                                        </p:tav>
                                      </p:tavLst>
                                    </p:anim>
                                  </p:childTnLst>
                                </p:cTn>
                              </p:par>
                              <p:par>
                                <p:cTn id="33" presetID="2" presetClass="entr" presetSubtype="4" fill="hold" grpId="0" nodeType="withEffect">
                                  <p:stCondLst>
                                    <p:cond delay="90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ppt_x"/>
                                          </p:val>
                                        </p:tav>
                                        <p:tav tm="100000">
                                          <p:val>
                                            <p:strVal val="#ppt_x"/>
                                          </p:val>
                                        </p:tav>
                                      </p:tavLst>
                                    </p:anim>
                                    <p:anim calcmode="lin" valueType="num">
                                      <p:cBhvr additive="base">
                                        <p:cTn id="36" dur="500" fill="hold"/>
                                        <p:tgtEl>
                                          <p:spTgt spid="41"/>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110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ppt_x"/>
                                          </p:val>
                                        </p:tav>
                                        <p:tav tm="100000">
                                          <p:val>
                                            <p:strVal val="#ppt_x"/>
                                          </p:val>
                                        </p:tav>
                                      </p:tavLst>
                                    </p:anim>
                                    <p:anim calcmode="lin" valueType="num">
                                      <p:cBhvr additive="base">
                                        <p:cTn id="40" dur="500" fill="hold"/>
                                        <p:tgtEl>
                                          <p:spTgt spid="48"/>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stCondLst>
                                    <p:cond delay="1100"/>
                                  </p:stCondLst>
                                  <p:childTnLst>
                                    <p:set>
                                      <p:cBhvr>
                                        <p:cTn id="42" dur="1" fill="hold">
                                          <p:stCondLst>
                                            <p:cond delay="0"/>
                                          </p:stCondLst>
                                        </p:cTn>
                                        <p:tgtEl>
                                          <p:spTgt spid="42"/>
                                        </p:tgtEl>
                                        <p:attrNameLst>
                                          <p:attrName>style.visibility</p:attrName>
                                        </p:attrNameLst>
                                      </p:cBhvr>
                                      <p:to>
                                        <p:strVal val="visible"/>
                                      </p:to>
                                    </p:set>
                                    <p:anim calcmode="lin" valueType="num">
                                      <p:cBhvr additive="base">
                                        <p:cTn id="43" dur="500" fill="hold"/>
                                        <p:tgtEl>
                                          <p:spTgt spid="42"/>
                                        </p:tgtEl>
                                        <p:attrNameLst>
                                          <p:attrName>ppt_x</p:attrName>
                                        </p:attrNameLst>
                                      </p:cBhvr>
                                      <p:tavLst>
                                        <p:tav tm="0">
                                          <p:val>
                                            <p:strVal val="#ppt_x"/>
                                          </p:val>
                                        </p:tav>
                                        <p:tav tm="100000">
                                          <p:val>
                                            <p:strVal val="#ppt_x"/>
                                          </p:val>
                                        </p:tav>
                                      </p:tavLst>
                                    </p:anim>
                                    <p:anim calcmode="lin" valueType="num">
                                      <p:cBhvr additive="base">
                                        <p:cTn id="44" dur="500" fill="hold"/>
                                        <p:tgtEl>
                                          <p:spTgt spid="42"/>
                                        </p:tgtEl>
                                        <p:attrNameLst>
                                          <p:attrName>ppt_y</p:attrName>
                                        </p:attrNameLst>
                                      </p:cBhvr>
                                      <p:tavLst>
                                        <p:tav tm="0">
                                          <p:val>
                                            <p:strVal val="1+#ppt_h/2"/>
                                          </p:val>
                                        </p:tav>
                                        <p:tav tm="100000">
                                          <p:val>
                                            <p:strVal val="#ppt_y"/>
                                          </p:val>
                                        </p:tav>
                                      </p:tavLst>
                                    </p:anim>
                                  </p:childTnLst>
                                </p:cTn>
                              </p:par>
                              <p:par>
                                <p:cTn id="45" presetID="2" presetClass="entr" presetSubtype="1" fill="hold" grpId="0" nodeType="withEffect">
                                  <p:stCondLst>
                                    <p:cond delay="130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ppt_x"/>
                                          </p:val>
                                        </p:tav>
                                        <p:tav tm="100000">
                                          <p:val>
                                            <p:strVal val="#ppt_x"/>
                                          </p:val>
                                        </p:tav>
                                      </p:tavLst>
                                    </p:anim>
                                    <p:anim calcmode="lin" valueType="num">
                                      <p:cBhvr additive="base">
                                        <p:cTn id="48" dur="500" fill="hold"/>
                                        <p:tgtEl>
                                          <p:spTgt spid="52"/>
                                        </p:tgtEl>
                                        <p:attrNameLst>
                                          <p:attrName>ppt_y</p:attrName>
                                        </p:attrNameLst>
                                      </p:cBhvr>
                                      <p:tavLst>
                                        <p:tav tm="0">
                                          <p:val>
                                            <p:strVal val="0-#ppt_h/2"/>
                                          </p:val>
                                        </p:tav>
                                        <p:tav tm="100000">
                                          <p:val>
                                            <p:strVal val="#ppt_y"/>
                                          </p:val>
                                        </p:tav>
                                      </p:tavLst>
                                    </p:anim>
                                  </p:childTnLst>
                                </p:cTn>
                              </p:par>
                              <p:par>
                                <p:cTn id="49" presetID="2" presetClass="entr" presetSubtype="4" fill="hold" grpId="0" nodeType="withEffect">
                                  <p:stCondLst>
                                    <p:cond delay="1300"/>
                                  </p:stCondLst>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500" fill="hold"/>
                                        <p:tgtEl>
                                          <p:spTgt spid="45"/>
                                        </p:tgtEl>
                                        <p:attrNameLst>
                                          <p:attrName>ppt_x</p:attrName>
                                        </p:attrNameLst>
                                      </p:cBhvr>
                                      <p:tavLst>
                                        <p:tav tm="0">
                                          <p:val>
                                            <p:strVal val="#ppt_x"/>
                                          </p:val>
                                        </p:tav>
                                        <p:tav tm="100000">
                                          <p:val>
                                            <p:strVal val="#ppt_x"/>
                                          </p:val>
                                        </p:tav>
                                      </p:tavLst>
                                    </p:anim>
                                    <p:anim calcmode="lin" valueType="num">
                                      <p:cBhvr additive="base">
                                        <p:cTn id="52" dur="500" fill="hold"/>
                                        <p:tgtEl>
                                          <p:spTgt spid="45"/>
                                        </p:tgtEl>
                                        <p:attrNameLst>
                                          <p:attrName>ppt_y</p:attrName>
                                        </p:attrNameLst>
                                      </p:cBhvr>
                                      <p:tavLst>
                                        <p:tav tm="0">
                                          <p:val>
                                            <p:strVal val="1+#ppt_h/2"/>
                                          </p:val>
                                        </p:tav>
                                        <p:tav tm="100000">
                                          <p:val>
                                            <p:strVal val="#ppt_y"/>
                                          </p:val>
                                        </p:tav>
                                      </p:tavLst>
                                    </p:anim>
                                  </p:childTnLst>
                                </p:cTn>
                              </p:par>
                            </p:childTnLst>
                          </p:cTn>
                        </p:par>
                        <p:par>
                          <p:cTn id="53" fill="hold">
                            <p:stCondLst>
                              <p:cond delay="1800"/>
                            </p:stCondLst>
                            <p:childTnLst>
                              <p:par>
                                <p:cTn id="54" presetID="31" presetClass="entr" presetSubtype="0"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1100" fill="hold"/>
                                        <p:tgtEl>
                                          <p:spTgt spid="53"/>
                                        </p:tgtEl>
                                        <p:attrNameLst>
                                          <p:attrName>ppt_w</p:attrName>
                                        </p:attrNameLst>
                                      </p:cBhvr>
                                      <p:tavLst>
                                        <p:tav tm="0">
                                          <p:val>
                                            <p:fltVal val="0"/>
                                          </p:val>
                                        </p:tav>
                                        <p:tav tm="100000">
                                          <p:val>
                                            <p:strVal val="#ppt_w"/>
                                          </p:val>
                                        </p:tav>
                                      </p:tavLst>
                                    </p:anim>
                                    <p:anim calcmode="lin" valueType="num">
                                      <p:cBhvr>
                                        <p:cTn id="57" dur="1100" fill="hold"/>
                                        <p:tgtEl>
                                          <p:spTgt spid="53"/>
                                        </p:tgtEl>
                                        <p:attrNameLst>
                                          <p:attrName>ppt_h</p:attrName>
                                        </p:attrNameLst>
                                      </p:cBhvr>
                                      <p:tavLst>
                                        <p:tav tm="0">
                                          <p:val>
                                            <p:fltVal val="0"/>
                                          </p:val>
                                        </p:tav>
                                        <p:tav tm="100000">
                                          <p:val>
                                            <p:strVal val="#ppt_h"/>
                                          </p:val>
                                        </p:tav>
                                      </p:tavLst>
                                    </p:anim>
                                    <p:anim calcmode="lin" valueType="num">
                                      <p:cBhvr>
                                        <p:cTn id="58" dur="1100" fill="hold"/>
                                        <p:tgtEl>
                                          <p:spTgt spid="53"/>
                                        </p:tgtEl>
                                        <p:attrNameLst>
                                          <p:attrName>style.rotation</p:attrName>
                                        </p:attrNameLst>
                                      </p:cBhvr>
                                      <p:tavLst>
                                        <p:tav tm="0">
                                          <p:val>
                                            <p:fltVal val="90"/>
                                          </p:val>
                                        </p:tav>
                                        <p:tav tm="100000">
                                          <p:val>
                                            <p:fltVal val="0"/>
                                          </p:val>
                                        </p:tav>
                                      </p:tavLst>
                                    </p:anim>
                                    <p:animEffect transition="in" filter="fade">
                                      <p:cBhvr>
                                        <p:cTn id="59" dur="1100"/>
                                        <p:tgtEl>
                                          <p:spTgt spid="53"/>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p:cTn id="62" dur="1100" fill="hold"/>
                                        <p:tgtEl>
                                          <p:spTgt spid="55"/>
                                        </p:tgtEl>
                                        <p:attrNameLst>
                                          <p:attrName>ppt_w</p:attrName>
                                        </p:attrNameLst>
                                      </p:cBhvr>
                                      <p:tavLst>
                                        <p:tav tm="0">
                                          <p:val>
                                            <p:fltVal val="0"/>
                                          </p:val>
                                        </p:tav>
                                        <p:tav tm="100000">
                                          <p:val>
                                            <p:strVal val="#ppt_w"/>
                                          </p:val>
                                        </p:tav>
                                      </p:tavLst>
                                    </p:anim>
                                    <p:anim calcmode="lin" valueType="num">
                                      <p:cBhvr>
                                        <p:cTn id="63" dur="1100" fill="hold"/>
                                        <p:tgtEl>
                                          <p:spTgt spid="55"/>
                                        </p:tgtEl>
                                        <p:attrNameLst>
                                          <p:attrName>ppt_h</p:attrName>
                                        </p:attrNameLst>
                                      </p:cBhvr>
                                      <p:tavLst>
                                        <p:tav tm="0">
                                          <p:val>
                                            <p:fltVal val="0"/>
                                          </p:val>
                                        </p:tav>
                                        <p:tav tm="100000">
                                          <p:val>
                                            <p:strVal val="#ppt_h"/>
                                          </p:val>
                                        </p:tav>
                                      </p:tavLst>
                                    </p:anim>
                                    <p:anim calcmode="lin" valueType="num">
                                      <p:cBhvr>
                                        <p:cTn id="64" dur="1100" fill="hold"/>
                                        <p:tgtEl>
                                          <p:spTgt spid="55"/>
                                        </p:tgtEl>
                                        <p:attrNameLst>
                                          <p:attrName>style.rotation</p:attrName>
                                        </p:attrNameLst>
                                      </p:cBhvr>
                                      <p:tavLst>
                                        <p:tav tm="0">
                                          <p:val>
                                            <p:fltVal val="90"/>
                                          </p:val>
                                        </p:tav>
                                        <p:tav tm="100000">
                                          <p:val>
                                            <p:fltVal val="0"/>
                                          </p:val>
                                        </p:tav>
                                      </p:tavLst>
                                    </p:anim>
                                    <p:animEffect transition="in" filter="fade">
                                      <p:cBhvr>
                                        <p:cTn id="65" dur="1100"/>
                                        <p:tgtEl>
                                          <p:spTgt spid="55"/>
                                        </p:tgtEl>
                                      </p:cBhvr>
                                    </p:animEffect>
                                  </p:childTnLst>
                                </p:cTn>
                              </p:par>
                              <p:par>
                                <p:cTn id="66" presetID="31" presetClass="entr" presetSubtype="0" fill="hold" grpId="0" nodeType="withEffect">
                                  <p:stCondLst>
                                    <p:cond delay="300"/>
                                  </p:stCondLst>
                                  <p:childTnLst>
                                    <p:set>
                                      <p:cBhvr>
                                        <p:cTn id="67" dur="1" fill="hold">
                                          <p:stCondLst>
                                            <p:cond delay="0"/>
                                          </p:stCondLst>
                                        </p:cTn>
                                        <p:tgtEl>
                                          <p:spTgt spid="54"/>
                                        </p:tgtEl>
                                        <p:attrNameLst>
                                          <p:attrName>style.visibility</p:attrName>
                                        </p:attrNameLst>
                                      </p:cBhvr>
                                      <p:to>
                                        <p:strVal val="visible"/>
                                      </p:to>
                                    </p:set>
                                    <p:anim calcmode="lin" valueType="num">
                                      <p:cBhvr>
                                        <p:cTn id="68" dur="800" fill="hold"/>
                                        <p:tgtEl>
                                          <p:spTgt spid="54"/>
                                        </p:tgtEl>
                                        <p:attrNameLst>
                                          <p:attrName>ppt_w</p:attrName>
                                        </p:attrNameLst>
                                      </p:cBhvr>
                                      <p:tavLst>
                                        <p:tav tm="0">
                                          <p:val>
                                            <p:fltVal val="0"/>
                                          </p:val>
                                        </p:tav>
                                        <p:tav tm="100000">
                                          <p:val>
                                            <p:strVal val="#ppt_w"/>
                                          </p:val>
                                        </p:tav>
                                      </p:tavLst>
                                    </p:anim>
                                    <p:anim calcmode="lin" valueType="num">
                                      <p:cBhvr>
                                        <p:cTn id="69" dur="800" fill="hold"/>
                                        <p:tgtEl>
                                          <p:spTgt spid="54"/>
                                        </p:tgtEl>
                                        <p:attrNameLst>
                                          <p:attrName>ppt_h</p:attrName>
                                        </p:attrNameLst>
                                      </p:cBhvr>
                                      <p:tavLst>
                                        <p:tav tm="0">
                                          <p:val>
                                            <p:fltVal val="0"/>
                                          </p:val>
                                        </p:tav>
                                        <p:tav tm="100000">
                                          <p:val>
                                            <p:strVal val="#ppt_h"/>
                                          </p:val>
                                        </p:tav>
                                      </p:tavLst>
                                    </p:anim>
                                    <p:anim calcmode="lin" valueType="num">
                                      <p:cBhvr>
                                        <p:cTn id="70" dur="800" fill="hold"/>
                                        <p:tgtEl>
                                          <p:spTgt spid="54"/>
                                        </p:tgtEl>
                                        <p:attrNameLst>
                                          <p:attrName>style.rotation</p:attrName>
                                        </p:attrNameLst>
                                      </p:cBhvr>
                                      <p:tavLst>
                                        <p:tav tm="0">
                                          <p:val>
                                            <p:fltVal val="90"/>
                                          </p:val>
                                        </p:tav>
                                        <p:tav tm="100000">
                                          <p:val>
                                            <p:fltVal val="0"/>
                                          </p:val>
                                        </p:tav>
                                      </p:tavLst>
                                    </p:anim>
                                    <p:animEffect transition="in" filter="fade">
                                      <p:cBhvr>
                                        <p:cTn id="71" dur="800"/>
                                        <p:tgtEl>
                                          <p:spTgt spid="54"/>
                                        </p:tgtEl>
                                      </p:cBhvr>
                                    </p:animEffect>
                                  </p:childTnLst>
                                </p:cTn>
                              </p:par>
                              <p:par>
                                <p:cTn id="72" presetID="31" presetClass="entr" presetSubtype="0" fill="hold" grpId="0" nodeType="withEffect">
                                  <p:stCondLst>
                                    <p:cond delay="300"/>
                                  </p:stCondLst>
                                  <p:childTnLst>
                                    <p:set>
                                      <p:cBhvr>
                                        <p:cTn id="73" dur="1" fill="hold">
                                          <p:stCondLst>
                                            <p:cond delay="0"/>
                                          </p:stCondLst>
                                        </p:cTn>
                                        <p:tgtEl>
                                          <p:spTgt spid="56"/>
                                        </p:tgtEl>
                                        <p:attrNameLst>
                                          <p:attrName>style.visibility</p:attrName>
                                        </p:attrNameLst>
                                      </p:cBhvr>
                                      <p:to>
                                        <p:strVal val="visible"/>
                                      </p:to>
                                    </p:set>
                                    <p:anim calcmode="lin" valueType="num">
                                      <p:cBhvr>
                                        <p:cTn id="74" dur="800" fill="hold"/>
                                        <p:tgtEl>
                                          <p:spTgt spid="56"/>
                                        </p:tgtEl>
                                        <p:attrNameLst>
                                          <p:attrName>ppt_w</p:attrName>
                                        </p:attrNameLst>
                                      </p:cBhvr>
                                      <p:tavLst>
                                        <p:tav tm="0">
                                          <p:val>
                                            <p:fltVal val="0"/>
                                          </p:val>
                                        </p:tav>
                                        <p:tav tm="100000">
                                          <p:val>
                                            <p:strVal val="#ppt_w"/>
                                          </p:val>
                                        </p:tav>
                                      </p:tavLst>
                                    </p:anim>
                                    <p:anim calcmode="lin" valueType="num">
                                      <p:cBhvr>
                                        <p:cTn id="75" dur="800" fill="hold"/>
                                        <p:tgtEl>
                                          <p:spTgt spid="56"/>
                                        </p:tgtEl>
                                        <p:attrNameLst>
                                          <p:attrName>ppt_h</p:attrName>
                                        </p:attrNameLst>
                                      </p:cBhvr>
                                      <p:tavLst>
                                        <p:tav tm="0">
                                          <p:val>
                                            <p:fltVal val="0"/>
                                          </p:val>
                                        </p:tav>
                                        <p:tav tm="100000">
                                          <p:val>
                                            <p:strVal val="#ppt_h"/>
                                          </p:val>
                                        </p:tav>
                                      </p:tavLst>
                                    </p:anim>
                                    <p:anim calcmode="lin" valueType="num">
                                      <p:cBhvr>
                                        <p:cTn id="76" dur="800" fill="hold"/>
                                        <p:tgtEl>
                                          <p:spTgt spid="56"/>
                                        </p:tgtEl>
                                        <p:attrNameLst>
                                          <p:attrName>style.rotation</p:attrName>
                                        </p:attrNameLst>
                                      </p:cBhvr>
                                      <p:tavLst>
                                        <p:tav tm="0">
                                          <p:val>
                                            <p:fltVal val="90"/>
                                          </p:val>
                                        </p:tav>
                                        <p:tav tm="100000">
                                          <p:val>
                                            <p:fltVal val="0"/>
                                          </p:val>
                                        </p:tav>
                                      </p:tavLst>
                                    </p:anim>
                                    <p:animEffect transition="in" filter="fade">
                                      <p:cBhvr>
                                        <p:cTn id="77" dur="800"/>
                                        <p:tgtEl>
                                          <p:spTgt spid="56"/>
                                        </p:tgtEl>
                                      </p:cBhvr>
                                    </p:animEffect>
                                  </p:childTnLst>
                                </p:cTn>
                              </p:par>
                            </p:childTnLst>
                          </p:cTn>
                        </p:par>
                        <p:par>
                          <p:cTn id="78" fill="hold">
                            <p:stCondLst>
                              <p:cond delay="2900"/>
                            </p:stCondLst>
                            <p:childTnLst>
                              <p:par>
                                <p:cTn id="79" presetID="31" presetClass="entr" presetSubtype="0" fill="hold" grpId="0" nodeType="afterEffect">
                                  <p:stCondLst>
                                    <p:cond delay="200"/>
                                  </p:stCondLst>
                                  <p:childTnLst>
                                    <p:set>
                                      <p:cBhvr>
                                        <p:cTn id="80" dur="1" fill="hold">
                                          <p:stCondLst>
                                            <p:cond delay="0"/>
                                          </p:stCondLst>
                                        </p:cTn>
                                        <p:tgtEl>
                                          <p:spTgt spid="46"/>
                                        </p:tgtEl>
                                        <p:attrNameLst>
                                          <p:attrName>style.visibility</p:attrName>
                                        </p:attrNameLst>
                                      </p:cBhvr>
                                      <p:to>
                                        <p:strVal val="visible"/>
                                      </p:to>
                                    </p:set>
                                    <p:anim calcmode="lin" valueType="num">
                                      <p:cBhvr>
                                        <p:cTn id="81" dur="1000" fill="hold"/>
                                        <p:tgtEl>
                                          <p:spTgt spid="46"/>
                                        </p:tgtEl>
                                        <p:attrNameLst>
                                          <p:attrName>ppt_w</p:attrName>
                                        </p:attrNameLst>
                                      </p:cBhvr>
                                      <p:tavLst>
                                        <p:tav tm="0">
                                          <p:val>
                                            <p:fltVal val="0"/>
                                          </p:val>
                                        </p:tav>
                                        <p:tav tm="100000">
                                          <p:val>
                                            <p:strVal val="#ppt_w"/>
                                          </p:val>
                                        </p:tav>
                                      </p:tavLst>
                                    </p:anim>
                                    <p:anim calcmode="lin" valueType="num">
                                      <p:cBhvr>
                                        <p:cTn id="82" dur="1000" fill="hold"/>
                                        <p:tgtEl>
                                          <p:spTgt spid="46"/>
                                        </p:tgtEl>
                                        <p:attrNameLst>
                                          <p:attrName>ppt_h</p:attrName>
                                        </p:attrNameLst>
                                      </p:cBhvr>
                                      <p:tavLst>
                                        <p:tav tm="0">
                                          <p:val>
                                            <p:fltVal val="0"/>
                                          </p:val>
                                        </p:tav>
                                        <p:tav tm="100000">
                                          <p:val>
                                            <p:strVal val="#ppt_h"/>
                                          </p:val>
                                        </p:tav>
                                      </p:tavLst>
                                    </p:anim>
                                    <p:anim calcmode="lin" valueType="num">
                                      <p:cBhvr>
                                        <p:cTn id="83" dur="1000" fill="hold"/>
                                        <p:tgtEl>
                                          <p:spTgt spid="46"/>
                                        </p:tgtEl>
                                        <p:attrNameLst>
                                          <p:attrName>style.rotation</p:attrName>
                                        </p:attrNameLst>
                                      </p:cBhvr>
                                      <p:tavLst>
                                        <p:tav tm="0">
                                          <p:val>
                                            <p:fltVal val="90"/>
                                          </p:val>
                                        </p:tav>
                                        <p:tav tm="100000">
                                          <p:val>
                                            <p:fltVal val="0"/>
                                          </p:val>
                                        </p:tav>
                                      </p:tavLst>
                                    </p:anim>
                                    <p:animEffect transition="in" filter="fade">
                                      <p:cBhvr>
                                        <p:cTn id="84" dur="1000"/>
                                        <p:tgtEl>
                                          <p:spTgt spid="46"/>
                                        </p:tgtEl>
                                      </p:cBhvr>
                                    </p:animEffect>
                                  </p:childTnLst>
                                </p:cTn>
                              </p:par>
                            </p:childTnLst>
                          </p:cTn>
                        </p:par>
                        <p:par>
                          <p:cTn id="85" fill="hold">
                            <p:stCondLst>
                              <p:cond delay="4100"/>
                            </p:stCondLst>
                            <p:childTnLst>
                              <p:par>
                                <p:cTn id="86" presetID="10" presetClass="entr" presetSubtype="0" fill="hold" grpId="0" nodeType="afterEffect">
                                  <p:stCondLst>
                                    <p:cond delay="150"/>
                                  </p:stCondLst>
                                  <p:childTnLst>
                                    <p:set>
                                      <p:cBhvr>
                                        <p:cTn id="87" dur="1" fill="hold">
                                          <p:stCondLst>
                                            <p:cond delay="0"/>
                                          </p:stCondLst>
                                        </p:cTn>
                                        <p:tgtEl>
                                          <p:spTgt spid="57"/>
                                        </p:tgtEl>
                                        <p:attrNameLst>
                                          <p:attrName>style.visibility</p:attrName>
                                        </p:attrNameLst>
                                      </p:cBhvr>
                                      <p:to>
                                        <p:strVal val="visible"/>
                                      </p:to>
                                    </p:set>
                                    <p:animEffect transition="in" filter="fade">
                                      <p:cBhvr>
                                        <p:cTn id="8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6" grpId="0"/>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19" name="TextBox 118"/>
          <p:cNvSpPr txBox="1"/>
          <p:nvPr/>
        </p:nvSpPr>
        <p:spPr>
          <a:xfrm>
            <a:off x="0" y="209266"/>
            <a:ext cx="4666593" cy="357791"/>
          </a:xfrm>
          <a:prstGeom prst="rect">
            <a:avLst/>
          </a:prstGeom>
          <a:noFill/>
        </p:spPr>
        <p:txBody>
          <a:bodyPr wrap="square" rtlCol="0" anchor="ctr" anchorCtr="0">
            <a:noAutofit/>
          </a:bodyPr>
          <a:lstStyle/>
          <a:p>
            <a:r>
              <a:rPr lang="en-US" sz="2400" dirty="0" smtClean="0">
                <a:solidFill>
                  <a:srgbClr val="C00000"/>
                </a:solidFill>
              </a:rPr>
              <a:t>NYS</a:t>
            </a:r>
            <a:r>
              <a:rPr lang="en-US" sz="2400" dirty="0" smtClean="0">
                <a:solidFill>
                  <a:schemeClr val="accent2">
                    <a:lumMod val="40000"/>
                    <a:lumOff val="60000"/>
                  </a:schemeClr>
                </a:solidFill>
              </a:rPr>
              <a:t>CHP </a:t>
            </a:r>
            <a:r>
              <a:rPr lang="en-US" sz="2400" dirty="0" smtClean="0"/>
              <a:t>– Strategic Plan 2020: LEAD</a:t>
            </a:r>
            <a:endParaRPr lang="en-US" sz="2400" dirty="0">
              <a:solidFill>
                <a:schemeClr val="accent2">
                  <a:lumMod val="40000"/>
                  <a:lumOff val="60000"/>
                </a:schemeClr>
              </a:solidFill>
            </a:endParaRPr>
          </a:p>
        </p:txBody>
      </p:sp>
      <p:sp>
        <p:nvSpPr>
          <p:cNvPr id="120" name="TextBox 119"/>
          <p:cNvSpPr txBox="1"/>
          <p:nvPr/>
        </p:nvSpPr>
        <p:spPr>
          <a:xfrm>
            <a:off x="34108" y="1263956"/>
            <a:ext cx="1860173" cy="2176076"/>
          </a:xfrm>
          <a:prstGeom prst="rect">
            <a:avLst/>
          </a:prstGeom>
          <a:noFill/>
        </p:spPr>
        <p:txBody>
          <a:bodyPr wrap="square" rtlCol="0">
            <a:normAutofit fontScale="47500" lnSpcReduction="20000"/>
          </a:bodyPr>
          <a:lstStyle/>
          <a:p>
            <a:r>
              <a:rPr lang="en-US" sz="1200" dirty="0" smtClean="0">
                <a:latin typeface="Helvetica" charset="0"/>
                <a:ea typeface="Helvetica" charset="0"/>
                <a:cs typeface="Helvetica" charset="0"/>
              </a:rPr>
              <a:t>2020 Goal is LEAD…</a:t>
            </a:r>
          </a:p>
          <a:p>
            <a:endParaRPr lang="en-US" dirty="0"/>
          </a:p>
          <a:p>
            <a:r>
              <a:rPr lang="en-US" i="1" dirty="0" smtClean="0"/>
              <a:t>We </a:t>
            </a:r>
            <a:r>
              <a:rPr lang="en-US" i="1" dirty="0"/>
              <a:t>will focus on the future of the Council’s governance in order to make the most of volunteer service and structure, in service of our members and profession. This includes an honest assessment of the current mode and looking at options. </a:t>
            </a:r>
            <a:endParaRPr lang="en-US" dirty="0"/>
          </a:p>
          <a:p>
            <a:r>
              <a:rPr lang="en-US" dirty="0" smtClean="0"/>
              <a:t>• </a:t>
            </a:r>
            <a:r>
              <a:rPr lang="en-US" dirty="0"/>
              <a:t>Focus Group to study options. </a:t>
            </a:r>
          </a:p>
          <a:p>
            <a:r>
              <a:rPr lang="en-US" dirty="0"/>
              <a:t>• Ongoing leadership training &amp; development. </a:t>
            </a:r>
          </a:p>
          <a:p>
            <a:endParaRPr lang="en-US" sz="1200" dirty="0" smtClean="0">
              <a:latin typeface="Helvetica" charset="0"/>
              <a:ea typeface="Helvetica" charset="0"/>
              <a:cs typeface="Helvetica" charset="0"/>
            </a:endParaRPr>
          </a:p>
          <a:p>
            <a:endParaRPr lang="en-US" sz="1200" dirty="0" smtClean="0">
              <a:latin typeface="Helvetica" charset="0"/>
              <a:ea typeface="Helvetica" charset="0"/>
              <a:cs typeface="Helvetica" charset="0"/>
            </a:endParaRPr>
          </a:p>
          <a:p>
            <a:pPr marL="481775" lvl="1" indent="-214313">
              <a:lnSpc>
                <a:spcPct val="150000"/>
              </a:lnSpc>
              <a:buFont typeface="Arial" charset="0"/>
              <a:buChar char="•"/>
            </a:pPr>
            <a:r>
              <a:rPr lang="en-US" sz="1200" dirty="0" smtClean="0">
                <a:latin typeface="Helvetica" charset="0"/>
                <a:ea typeface="Helvetica" charset="0"/>
                <a:cs typeface="Helvetica" charset="0"/>
              </a:rPr>
              <a:t>Creation of </a:t>
            </a:r>
            <a:r>
              <a:rPr lang="en-US" sz="1200" u="sng" dirty="0" smtClean="0">
                <a:latin typeface="Helvetica" charset="0"/>
                <a:ea typeface="Helvetica" charset="0"/>
                <a:cs typeface="Helvetica" charset="0"/>
              </a:rPr>
              <a:t>Strategic Planning Committee</a:t>
            </a:r>
            <a:r>
              <a:rPr lang="en-US" sz="1200" dirty="0" smtClean="0">
                <a:latin typeface="Helvetica" charset="0"/>
                <a:ea typeface="Helvetica" charset="0"/>
                <a:cs typeface="Helvetica" charset="0"/>
              </a:rPr>
              <a:t>: Leila Tibi-Scherl / Karen Falk </a:t>
            </a:r>
          </a:p>
          <a:p>
            <a:pPr marL="481775" lvl="1" indent="-214313">
              <a:lnSpc>
                <a:spcPct val="150000"/>
              </a:lnSpc>
              <a:buFont typeface="Arial" charset="0"/>
              <a:buChar char="•"/>
            </a:pPr>
            <a:r>
              <a:rPr lang="en-US" sz="1200" dirty="0" smtClean="0">
                <a:latin typeface="Helvetica" charset="0"/>
                <a:ea typeface="Helvetica" charset="0"/>
                <a:cs typeface="Helvetica" charset="0"/>
              </a:rPr>
              <a:t>Creation of </a:t>
            </a:r>
            <a:r>
              <a:rPr lang="en-US" sz="1200" u="sng" dirty="0" smtClean="0">
                <a:latin typeface="Helvetica" charset="0"/>
                <a:ea typeface="Helvetica" charset="0"/>
                <a:cs typeface="Helvetica" charset="0"/>
              </a:rPr>
              <a:t>Focus Group</a:t>
            </a:r>
            <a:r>
              <a:rPr lang="en-US" sz="1200" dirty="0" smtClean="0">
                <a:latin typeface="Helvetica" charset="0"/>
                <a:ea typeface="Helvetica" charset="0"/>
                <a:cs typeface="Helvetica" charset="0"/>
              </a:rPr>
              <a:t>: Joe Pinto</a:t>
            </a:r>
          </a:p>
          <a:p>
            <a:pPr marL="481775" lvl="1" indent="-214313">
              <a:lnSpc>
                <a:spcPct val="150000"/>
              </a:lnSpc>
              <a:buFont typeface="Arial" charset="0"/>
              <a:buChar char="•"/>
            </a:pPr>
            <a:r>
              <a:rPr lang="en-US" sz="1200" dirty="0" smtClean="0">
                <a:latin typeface="Helvetica" charset="0"/>
                <a:ea typeface="Helvetica" charset="0"/>
                <a:cs typeface="Helvetica" charset="0"/>
              </a:rPr>
              <a:t>Streamline for Efficiency</a:t>
            </a:r>
          </a:p>
          <a:p>
            <a:endParaRPr lang="en-US" sz="1200" dirty="0">
              <a:latin typeface="Helvetica" charset="0"/>
              <a:ea typeface="Helvetica" charset="0"/>
              <a:cs typeface="Helvetica" charset="0"/>
            </a:endParaRPr>
          </a:p>
          <a:p>
            <a:r>
              <a:rPr lang="en-US" sz="1200" dirty="0">
                <a:latin typeface="Helvetica" charset="0"/>
                <a:ea typeface="Helvetica" charset="0"/>
                <a:cs typeface="Helvetica" charset="0"/>
              </a:rPr>
              <a:t> </a:t>
            </a:r>
          </a:p>
        </p:txBody>
      </p:sp>
      <p:sp>
        <p:nvSpPr>
          <p:cNvPr id="26" name="Rectangle 25"/>
          <p:cNvSpPr/>
          <p:nvPr/>
        </p:nvSpPr>
        <p:spPr>
          <a:xfrm>
            <a:off x="147337" y="3875872"/>
            <a:ext cx="522782" cy="522782"/>
          </a:xfrm>
          <a:prstGeom prst="rect">
            <a:avLst/>
          </a:prstGeom>
          <a:solidFill>
            <a:schemeClr val="tx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sp>
        <p:nvSpPr>
          <p:cNvPr id="27" name="Rectangle 26"/>
          <p:cNvSpPr/>
          <p:nvPr/>
        </p:nvSpPr>
        <p:spPr>
          <a:xfrm>
            <a:off x="672999" y="4398653"/>
            <a:ext cx="522782" cy="52278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grpSp>
        <p:nvGrpSpPr>
          <p:cNvPr id="48" name="Group 47"/>
          <p:cNvGrpSpPr/>
          <p:nvPr/>
        </p:nvGrpSpPr>
        <p:grpSpPr>
          <a:xfrm>
            <a:off x="4183394" y="1169463"/>
            <a:ext cx="1683602" cy="1058126"/>
            <a:chOff x="5617604" y="671092"/>
            <a:chExt cx="1913108" cy="1214858"/>
          </a:xfrm>
        </p:grpSpPr>
        <p:sp>
          <p:nvSpPr>
            <p:cNvPr id="49" name="Freeform 7"/>
            <p:cNvSpPr>
              <a:spLocks noChangeArrowheads="1"/>
            </p:cNvSpPr>
            <p:nvPr/>
          </p:nvSpPr>
          <p:spPr bwMode="auto">
            <a:xfrm>
              <a:off x="5967383" y="671092"/>
              <a:ext cx="1401404" cy="557044"/>
            </a:xfrm>
            <a:custGeom>
              <a:avLst/>
              <a:gdLst>
                <a:gd name="T0" fmla="*/ 2109 w 2110"/>
                <a:gd name="T1" fmla="*/ 58 h 839"/>
                <a:gd name="T2" fmla="*/ 2109 w 2110"/>
                <a:gd name="T3" fmla="*/ 58 h 839"/>
                <a:gd name="T4" fmla="*/ 1618 w 2110"/>
                <a:gd name="T5" fmla="*/ 0 h 839"/>
                <a:gd name="T6" fmla="*/ 1618 w 2110"/>
                <a:gd name="T7" fmla="*/ 116 h 839"/>
                <a:gd name="T8" fmla="*/ 1474 w 2110"/>
                <a:gd name="T9" fmla="*/ 116 h 839"/>
                <a:gd name="T10" fmla="*/ 1474 w 2110"/>
                <a:gd name="T11" fmla="*/ 0 h 839"/>
                <a:gd name="T12" fmla="*/ 1127 w 2110"/>
                <a:gd name="T13" fmla="*/ 0 h 839"/>
                <a:gd name="T14" fmla="*/ 1127 w 2110"/>
                <a:gd name="T15" fmla="*/ 0 h 839"/>
                <a:gd name="T16" fmla="*/ 1040 w 2110"/>
                <a:gd name="T17" fmla="*/ 0 h 839"/>
                <a:gd name="T18" fmla="*/ 983 w 2110"/>
                <a:gd name="T19" fmla="*/ 0 h 839"/>
                <a:gd name="T20" fmla="*/ 983 w 2110"/>
                <a:gd name="T21" fmla="*/ 0 h 839"/>
                <a:gd name="T22" fmla="*/ 434 w 2110"/>
                <a:gd name="T23" fmla="*/ 0 h 839"/>
                <a:gd name="T24" fmla="*/ 434 w 2110"/>
                <a:gd name="T25" fmla="*/ 173 h 839"/>
                <a:gd name="T26" fmla="*/ 289 w 2110"/>
                <a:gd name="T27" fmla="*/ 173 h 839"/>
                <a:gd name="T28" fmla="*/ 289 w 2110"/>
                <a:gd name="T29" fmla="*/ 29 h 839"/>
                <a:gd name="T30" fmla="*/ 0 w 2110"/>
                <a:gd name="T31" fmla="*/ 58 h 839"/>
                <a:gd name="T32" fmla="*/ 0 w 2110"/>
                <a:gd name="T33" fmla="*/ 838 h 839"/>
                <a:gd name="T34" fmla="*/ 2109 w 2110"/>
                <a:gd name="T35" fmla="*/ 838 h 839"/>
                <a:gd name="T36" fmla="*/ 2109 w 2110"/>
                <a:gd name="T37" fmla="*/ 58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10" h="839">
                  <a:moveTo>
                    <a:pt x="2109" y="58"/>
                  </a:moveTo>
                  <a:lnTo>
                    <a:pt x="2109" y="58"/>
                  </a:lnTo>
                  <a:cubicBezTo>
                    <a:pt x="2109" y="58"/>
                    <a:pt x="2080" y="29"/>
                    <a:pt x="1618" y="0"/>
                  </a:cubicBezTo>
                  <a:cubicBezTo>
                    <a:pt x="1618" y="116"/>
                    <a:pt x="1618" y="116"/>
                    <a:pt x="1618" y="116"/>
                  </a:cubicBezTo>
                  <a:cubicBezTo>
                    <a:pt x="1474" y="116"/>
                    <a:pt x="1474" y="116"/>
                    <a:pt x="1474" y="116"/>
                  </a:cubicBezTo>
                  <a:cubicBezTo>
                    <a:pt x="1474" y="0"/>
                    <a:pt x="1474" y="0"/>
                    <a:pt x="1474" y="0"/>
                  </a:cubicBezTo>
                  <a:cubicBezTo>
                    <a:pt x="1387" y="0"/>
                    <a:pt x="1271" y="0"/>
                    <a:pt x="1127" y="0"/>
                  </a:cubicBezTo>
                  <a:lnTo>
                    <a:pt x="1127" y="0"/>
                  </a:lnTo>
                  <a:cubicBezTo>
                    <a:pt x="1098" y="0"/>
                    <a:pt x="1069" y="0"/>
                    <a:pt x="1040" y="0"/>
                  </a:cubicBezTo>
                  <a:cubicBezTo>
                    <a:pt x="1011" y="0"/>
                    <a:pt x="1011" y="0"/>
                    <a:pt x="983" y="0"/>
                  </a:cubicBezTo>
                  <a:lnTo>
                    <a:pt x="983" y="0"/>
                  </a:lnTo>
                  <a:cubicBezTo>
                    <a:pt x="752" y="0"/>
                    <a:pt x="578" y="0"/>
                    <a:pt x="434" y="0"/>
                  </a:cubicBezTo>
                  <a:cubicBezTo>
                    <a:pt x="434" y="173"/>
                    <a:pt x="434" y="173"/>
                    <a:pt x="434" y="173"/>
                  </a:cubicBezTo>
                  <a:cubicBezTo>
                    <a:pt x="289" y="173"/>
                    <a:pt x="289" y="173"/>
                    <a:pt x="289" y="173"/>
                  </a:cubicBezTo>
                  <a:cubicBezTo>
                    <a:pt x="289" y="29"/>
                    <a:pt x="289" y="29"/>
                    <a:pt x="289" y="29"/>
                  </a:cubicBezTo>
                  <a:cubicBezTo>
                    <a:pt x="0" y="29"/>
                    <a:pt x="0" y="58"/>
                    <a:pt x="0" y="58"/>
                  </a:cubicBezTo>
                  <a:cubicBezTo>
                    <a:pt x="0" y="838"/>
                    <a:pt x="0" y="838"/>
                    <a:pt x="0" y="838"/>
                  </a:cubicBezTo>
                  <a:cubicBezTo>
                    <a:pt x="2109" y="838"/>
                    <a:pt x="2109" y="838"/>
                    <a:pt x="2109" y="838"/>
                  </a:cubicBezTo>
                  <a:lnTo>
                    <a:pt x="2109" y="58"/>
                  </a:lnTo>
                </a:path>
              </a:pathLst>
            </a:cu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0800000" scaled="1"/>
              <a:tileRect/>
            </a:gradFill>
            <a:ln w="19050" cap="flat">
              <a:noFill/>
              <a:bevel/>
              <a:headEnd/>
              <a:tailEnd/>
            </a:ln>
            <a:effectLst/>
            <a:extLst/>
          </p:spPr>
          <p:txBody>
            <a:bodyPr wrap="none" anchor="ctr">
              <a:normAutofit/>
            </a:bodyPr>
            <a:lstStyle/>
            <a:p>
              <a:endParaRPr lang="en-US"/>
            </a:p>
          </p:txBody>
        </p:sp>
        <p:sp>
          <p:nvSpPr>
            <p:cNvPr id="50" name="Rectangle 49"/>
            <p:cNvSpPr/>
            <p:nvPr/>
          </p:nvSpPr>
          <p:spPr>
            <a:xfrm>
              <a:off x="5617604" y="1233845"/>
              <a:ext cx="1913108" cy="652105"/>
            </a:xfrm>
            <a:prstGeom prst="rect">
              <a:avLst/>
            </a:prstGeom>
            <a:solidFill>
              <a:schemeClr val="accent1">
                <a:alpha val="0"/>
              </a:schemeClr>
            </a:solidFill>
            <a:ln w="19050" cap="flat">
              <a:noFill/>
              <a:bevel/>
              <a:headEnd/>
              <a:tailEnd/>
            </a:ln>
            <a:effectLst/>
          </p:spPr>
          <p:txBody>
            <a:bodyPr wrap="none" anchor="ctr">
              <a:normAutofit/>
            </a:bodyPr>
            <a:lstStyle/>
            <a:p>
              <a:endParaRPr lang="en-US">
                <a:solidFill>
                  <a:schemeClr val="tx1"/>
                </a:solidFill>
              </a:endParaRPr>
            </a:p>
          </p:txBody>
        </p:sp>
      </p:grpSp>
      <p:grpSp>
        <p:nvGrpSpPr>
          <p:cNvPr id="51" name="Group 50"/>
          <p:cNvGrpSpPr/>
          <p:nvPr/>
        </p:nvGrpSpPr>
        <p:grpSpPr>
          <a:xfrm>
            <a:off x="4270615" y="1843832"/>
            <a:ext cx="1683602" cy="2930679"/>
            <a:chOff x="5716714" y="1445348"/>
            <a:chExt cx="1913108" cy="3364777"/>
          </a:xfrm>
        </p:grpSpPr>
        <p:sp>
          <p:nvSpPr>
            <p:cNvPr id="52" name="Freeform 8"/>
            <p:cNvSpPr>
              <a:spLocks noChangeArrowheads="1"/>
            </p:cNvSpPr>
            <p:nvPr/>
          </p:nvSpPr>
          <p:spPr bwMode="auto">
            <a:xfrm>
              <a:off x="5967383" y="1445348"/>
              <a:ext cx="1401404" cy="1498155"/>
            </a:xfrm>
            <a:custGeom>
              <a:avLst/>
              <a:gdLst>
                <a:gd name="T0" fmla="*/ 87 w 2110"/>
                <a:gd name="T1" fmla="*/ 174 h 2255"/>
                <a:gd name="T2" fmla="*/ 87 w 2110"/>
                <a:gd name="T3" fmla="*/ 174 h 2255"/>
                <a:gd name="T4" fmla="*/ 0 w 2110"/>
                <a:gd name="T5" fmla="*/ 260 h 2255"/>
                <a:gd name="T6" fmla="*/ 174 w 2110"/>
                <a:gd name="T7" fmla="*/ 405 h 2255"/>
                <a:gd name="T8" fmla="*/ 260 w 2110"/>
                <a:gd name="T9" fmla="*/ 606 h 2255"/>
                <a:gd name="T10" fmla="*/ 375 w 2110"/>
                <a:gd name="T11" fmla="*/ 693 h 2255"/>
                <a:gd name="T12" fmla="*/ 87 w 2110"/>
                <a:gd name="T13" fmla="*/ 2254 h 2255"/>
                <a:gd name="T14" fmla="*/ 2023 w 2110"/>
                <a:gd name="T15" fmla="*/ 2254 h 2255"/>
                <a:gd name="T16" fmla="*/ 1705 w 2110"/>
                <a:gd name="T17" fmla="*/ 693 h 2255"/>
                <a:gd name="T18" fmla="*/ 1849 w 2110"/>
                <a:gd name="T19" fmla="*/ 606 h 2255"/>
                <a:gd name="T20" fmla="*/ 1936 w 2110"/>
                <a:gd name="T21" fmla="*/ 405 h 2255"/>
                <a:gd name="T22" fmla="*/ 2080 w 2110"/>
                <a:gd name="T23" fmla="*/ 260 h 2255"/>
                <a:gd name="T24" fmla="*/ 1993 w 2110"/>
                <a:gd name="T25" fmla="*/ 174 h 2255"/>
                <a:gd name="T26" fmla="*/ 2109 w 2110"/>
                <a:gd name="T27" fmla="*/ 144 h 2255"/>
                <a:gd name="T28" fmla="*/ 2109 w 2110"/>
                <a:gd name="T29" fmla="*/ 0 h 2255"/>
                <a:gd name="T30" fmla="*/ 0 w 2110"/>
                <a:gd name="T31" fmla="*/ 0 h 2255"/>
                <a:gd name="T32" fmla="*/ 0 w 2110"/>
                <a:gd name="T33" fmla="*/ 144 h 2255"/>
                <a:gd name="T34" fmla="*/ 87 w 2110"/>
                <a:gd name="T35" fmla="*/ 174 h 2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10" h="2255">
                  <a:moveTo>
                    <a:pt x="87" y="174"/>
                  </a:moveTo>
                  <a:lnTo>
                    <a:pt x="87" y="174"/>
                  </a:lnTo>
                  <a:cubicBezTo>
                    <a:pt x="87" y="174"/>
                    <a:pt x="0" y="174"/>
                    <a:pt x="0" y="260"/>
                  </a:cubicBezTo>
                  <a:cubicBezTo>
                    <a:pt x="0" y="318"/>
                    <a:pt x="29" y="346"/>
                    <a:pt x="174" y="405"/>
                  </a:cubicBezTo>
                  <a:cubicBezTo>
                    <a:pt x="289" y="433"/>
                    <a:pt x="231" y="549"/>
                    <a:pt x="260" y="606"/>
                  </a:cubicBezTo>
                  <a:cubicBezTo>
                    <a:pt x="260" y="636"/>
                    <a:pt x="375" y="578"/>
                    <a:pt x="375" y="693"/>
                  </a:cubicBezTo>
                  <a:cubicBezTo>
                    <a:pt x="462" y="1618"/>
                    <a:pt x="260" y="2023"/>
                    <a:pt x="87" y="2254"/>
                  </a:cubicBezTo>
                  <a:cubicBezTo>
                    <a:pt x="2023" y="2254"/>
                    <a:pt x="2023" y="2254"/>
                    <a:pt x="2023" y="2254"/>
                  </a:cubicBezTo>
                  <a:cubicBezTo>
                    <a:pt x="1849" y="2023"/>
                    <a:pt x="1647" y="1618"/>
                    <a:pt x="1705" y="693"/>
                  </a:cubicBezTo>
                  <a:cubicBezTo>
                    <a:pt x="1705" y="578"/>
                    <a:pt x="1820" y="636"/>
                    <a:pt x="1849" y="606"/>
                  </a:cubicBezTo>
                  <a:cubicBezTo>
                    <a:pt x="1849" y="549"/>
                    <a:pt x="1792" y="433"/>
                    <a:pt x="1936" y="405"/>
                  </a:cubicBezTo>
                  <a:cubicBezTo>
                    <a:pt x="2051" y="346"/>
                    <a:pt x="2080" y="318"/>
                    <a:pt x="2080" y="260"/>
                  </a:cubicBezTo>
                  <a:cubicBezTo>
                    <a:pt x="2080" y="174"/>
                    <a:pt x="1993" y="174"/>
                    <a:pt x="1993" y="174"/>
                  </a:cubicBezTo>
                  <a:cubicBezTo>
                    <a:pt x="1993" y="174"/>
                    <a:pt x="2051" y="174"/>
                    <a:pt x="2109" y="144"/>
                  </a:cubicBezTo>
                  <a:cubicBezTo>
                    <a:pt x="2109" y="0"/>
                    <a:pt x="2109" y="0"/>
                    <a:pt x="2109" y="0"/>
                  </a:cubicBezTo>
                  <a:cubicBezTo>
                    <a:pt x="0" y="0"/>
                    <a:pt x="0" y="0"/>
                    <a:pt x="0" y="0"/>
                  </a:cubicBezTo>
                  <a:cubicBezTo>
                    <a:pt x="0" y="144"/>
                    <a:pt x="0" y="144"/>
                    <a:pt x="0" y="144"/>
                  </a:cubicBezTo>
                  <a:cubicBezTo>
                    <a:pt x="29" y="174"/>
                    <a:pt x="87" y="174"/>
                    <a:pt x="87" y="174"/>
                  </a:cubicBezTo>
                </a:path>
              </a:pathLst>
            </a:cu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0800000" scaled="1"/>
              <a:tileRect/>
            </a:gradFill>
            <a:ln w="19050" cap="flat">
              <a:noFill/>
              <a:bevel/>
              <a:headEnd/>
              <a:tailEnd/>
            </a:ln>
            <a:effectLst/>
            <a:extLst/>
          </p:spPr>
          <p:txBody>
            <a:bodyPr wrap="none" anchor="ctr">
              <a:normAutofit/>
            </a:bodyPr>
            <a:lstStyle/>
            <a:p>
              <a:endParaRPr lang="en-US"/>
            </a:p>
          </p:txBody>
        </p:sp>
        <p:sp>
          <p:nvSpPr>
            <p:cNvPr id="53" name="Rectangle 52"/>
            <p:cNvSpPr/>
            <p:nvPr/>
          </p:nvSpPr>
          <p:spPr>
            <a:xfrm>
              <a:off x="5716714" y="2943502"/>
              <a:ext cx="1913108" cy="1866623"/>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grpSp>
      <p:grpSp>
        <p:nvGrpSpPr>
          <p:cNvPr id="54" name="Group 53"/>
          <p:cNvGrpSpPr/>
          <p:nvPr/>
        </p:nvGrpSpPr>
        <p:grpSpPr>
          <a:xfrm>
            <a:off x="4270615" y="3337895"/>
            <a:ext cx="1683602" cy="2141789"/>
            <a:chOff x="5716714" y="3160715"/>
            <a:chExt cx="1913108" cy="2459035"/>
          </a:xfrm>
        </p:grpSpPr>
        <p:sp>
          <p:nvSpPr>
            <p:cNvPr id="55" name="Freeform 9"/>
            <p:cNvSpPr>
              <a:spLocks noChangeArrowheads="1"/>
            </p:cNvSpPr>
            <p:nvPr/>
          </p:nvSpPr>
          <p:spPr bwMode="auto">
            <a:xfrm>
              <a:off x="5716714" y="3160715"/>
              <a:ext cx="1902742" cy="1210836"/>
            </a:xfrm>
            <a:custGeom>
              <a:avLst/>
              <a:gdLst>
                <a:gd name="T0" fmla="*/ 318 w 2861"/>
                <a:gd name="T1" fmla="*/ 346 h 1820"/>
                <a:gd name="T2" fmla="*/ 318 w 2861"/>
                <a:gd name="T3" fmla="*/ 346 h 1820"/>
                <a:gd name="T4" fmla="*/ 28 w 2861"/>
                <a:gd name="T5" fmla="*/ 837 h 1820"/>
                <a:gd name="T6" fmla="*/ 172 w 2861"/>
                <a:gd name="T7" fmla="*/ 1213 h 1820"/>
                <a:gd name="T8" fmla="*/ 0 w 2861"/>
                <a:gd name="T9" fmla="*/ 1271 h 1820"/>
                <a:gd name="T10" fmla="*/ 0 w 2861"/>
                <a:gd name="T11" fmla="*/ 1618 h 1820"/>
                <a:gd name="T12" fmla="*/ 1415 w 2861"/>
                <a:gd name="T13" fmla="*/ 1819 h 1820"/>
                <a:gd name="T14" fmla="*/ 2860 w 2861"/>
                <a:gd name="T15" fmla="*/ 1618 h 1820"/>
                <a:gd name="T16" fmla="*/ 2860 w 2861"/>
                <a:gd name="T17" fmla="*/ 1271 h 1820"/>
                <a:gd name="T18" fmla="*/ 2686 w 2861"/>
                <a:gd name="T19" fmla="*/ 1213 h 1820"/>
                <a:gd name="T20" fmla="*/ 2802 w 2861"/>
                <a:gd name="T21" fmla="*/ 837 h 1820"/>
                <a:gd name="T22" fmla="*/ 2513 w 2861"/>
                <a:gd name="T23" fmla="*/ 346 h 1820"/>
                <a:gd name="T24" fmla="*/ 2398 w 2861"/>
                <a:gd name="T25" fmla="*/ 0 h 1820"/>
                <a:gd name="T26" fmla="*/ 462 w 2861"/>
                <a:gd name="T27" fmla="*/ 0 h 1820"/>
                <a:gd name="T28" fmla="*/ 318 w 2861"/>
                <a:gd name="T29" fmla="*/ 346 h 1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820">
                  <a:moveTo>
                    <a:pt x="318" y="346"/>
                  </a:moveTo>
                  <a:lnTo>
                    <a:pt x="318" y="346"/>
                  </a:lnTo>
                  <a:cubicBezTo>
                    <a:pt x="549" y="548"/>
                    <a:pt x="86" y="606"/>
                    <a:pt x="28" y="837"/>
                  </a:cubicBezTo>
                  <a:cubicBezTo>
                    <a:pt x="0" y="1097"/>
                    <a:pt x="172" y="1213"/>
                    <a:pt x="172" y="1213"/>
                  </a:cubicBezTo>
                  <a:cubicBezTo>
                    <a:pt x="172" y="1213"/>
                    <a:pt x="0" y="1213"/>
                    <a:pt x="0" y="1271"/>
                  </a:cubicBezTo>
                  <a:cubicBezTo>
                    <a:pt x="0" y="1357"/>
                    <a:pt x="0" y="1618"/>
                    <a:pt x="0" y="1618"/>
                  </a:cubicBezTo>
                  <a:cubicBezTo>
                    <a:pt x="172" y="1704"/>
                    <a:pt x="780" y="1819"/>
                    <a:pt x="1415" y="1819"/>
                  </a:cubicBezTo>
                  <a:cubicBezTo>
                    <a:pt x="2051" y="1819"/>
                    <a:pt x="2686" y="1704"/>
                    <a:pt x="2860" y="1618"/>
                  </a:cubicBezTo>
                  <a:cubicBezTo>
                    <a:pt x="2860" y="1618"/>
                    <a:pt x="2860" y="1357"/>
                    <a:pt x="2860" y="1271"/>
                  </a:cubicBezTo>
                  <a:cubicBezTo>
                    <a:pt x="2860" y="1213"/>
                    <a:pt x="2686" y="1213"/>
                    <a:pt x="2686" y="1213"/>
                  </a:cubicBezTo>
                  <a:cubicBezTo>
                    <a:pt x="2686" y="1213"/>
                    <a:pt x="2860" y="1097"/>
                    <a:pt x="2802" y="837"/>
                  </a:cubicBezTo>
                  <a:cubicBezTo>
                    <a:pt x="2773" y="606"/>
                    <a:pt x="2282" y="548"/>
                    <a:pt x="2513" y="346"/>
                  </a:cubicBezTo>
                  <a:cubicBezTo>
                    <a:pt x="2629" y="231"/>
                    <a:pt x="2513" y="173"/>
                    <a:pt x="2398" y="0"/>
                  </a:cubicBezTo>
                  <a:cubicBezTo>
                    <a:pt x="462" y="0"/>
                    <a:pt x="462" y="0"/>
                    <a:pt x="462" y="0"/>
                  </a:cubicBezTo>
                  <a:cubicBezTo>
                    <a:pt x="318" y="173"/>
                    <a:pt x="202" y="231"/>
                    <a:pt x="318" y="346"/>
                  </a:cubicBezTo>
                </a:path>
              </a:pathLst>
            </a:cu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0800000" scaled="1"/>
              <a:tileRect/>
            </a:gradFill>
            <a:ln w="19050" cap="flat">
              <a:noFill/>
              <a:bevel/>
              <a:headEnd/>
              <a:tailEnd/>
            </a:ln>
            <a:effectLst/>
            <a:extLst/>
          </p:spPr>
          <p:txBody>
            <a:bodyPr wrap="none" anchor="ctr">
              <a:normAutofit/>
            </a:bodyPr>
            <a:lstStyle/>
            <a:p>
              <a:endParaRPr lang="en-US"/>
            </a:p>
          </p:txBody>
        </p:sp>
        <p:sp>
          <p:nvSpPr>
            <p:cNvPr id="56" name="Rectangle 55"/>
            <p:cNvSpPr/>
            <p:nvPr/>
          </p:nvSpPr>
          <p:spPr>
            <a:xfrm>
              <a:off x="5716714" y="4229100"/>
              <a:ext cx="1913108" cy="1390650"/>
            </a:xfrm>
            <a:prstGeom prst="rect">
              <a:avLst/>
            </a:prstGeom>
            <a:solidFill>
              <a:schemeClr val="accent1">
                <a:alpha val="0"/>
              </a:schemeClr>
            </a:solidFill>
            <a:ln w="19050" cap="flat">
              <a:noFill/>
              <a:bevel/>
              <a:headEnd/>
              <a:tailEnd/>
            </a:ln>
            <a:effectLst/>
          </p:spPr>
          <p:txBody>
            <a:bodyPr wrap="none" anchor="ctr">
              <a:normAutofit/>
            </a:bodyPr>
            <a:lstStyle/>
            <a:p>
              <a:endParaRPr lang="en-US">
                <a:solidFill>
                  <a:schemeClr val="tx1"/>
                </a:solidFill>
              </a:endParaRPr>
            </a:p>
          </p:txBody>
        </p:sp>
      </p:grpSp>
      <p:sp>
        <p:nvSpPr>
          <p:cNvPr id="57" name="Freeform 9"/>
          <p:cNvSpPr>
            <a:spLocks noChangeArrowheads="1"/>
          </p:cNvSpPr>
          <p:nvPr/>
        </p:nvSpPr>
        <p:spPr bwMode="auto">
          <a:xfrm>
            <a:off x="4270614" y="3337895"/>
            <a:ext cx="1674479" cy="1054623"/>
          </a:xfrm>
          <a:custGeom>
            <a:avLst/>
            <a:gdLst>
              <a:gd name="T0" fmla="*/ 318 w 2861"/>
              <a:gd name="T1" fmla="*/ 346 h 1820"/>
              <a:gd name="T2" fmla="*/ 318 w 2861"/>
              <a:gd name="T3" fmla="*/ 346 h 1820"/>
              <a:gd name="T4" fmla="*/ 28 w 2861"/>
              <a:gd name="T5" fmla="*/ 837 h 1820"/>
              <a:gd name="T6" fmla="*/ 172 w 2861"/>
              <a:gd name="T7" fmla="*/ 1213 h 1820"/>
              <a:gd name="T8" fmla="*/ 0 w 2861"/>
              <a:gd name="T9" fmla="*/ 1271 h 1820"/>
              <a:gd name="T10" fmla="*/ 0 w 2861"/>
              <a:gd name="T11" fmla="*/ 1618 h 1820"/>
              <a:gd name="T12" fmla="*/ 1415 w 2861"/>
              <a:gd name="T13" fmla="*/ 1819 h 1820"/>
              <a:gd name="T14" fmla="*/ 2860 w 2861"/>
              <a:gd name="T15" fmla="*/ 1618 h 1820"/>
              <a:gd name="T16" fmla="*/ 2860 w 2861"/>
              <a:gd name="T17" fmla="*/ 1271 h 1820"/>
              <a:gd name="T18" fmla="*/ 2686 w 2861"/>
              <a:gd name="T19" fmla="*/ 1213 h 1820"/>
              <a:gd name="T20" fmla="*/ 2802 w 2861"/>
              <a:gd name="T21" fmla="*/ 837 h 1820"/>
              <a:gd name="T22" fmla="*/ 2513 w 2861"/>
              <a:gd name="T23" fmla="*/ 346 h 1820"/>
              <a:gd name="T24" fmla="*/ 2398 w 2861"/>
              <a:gd name="T25" fmla="*/ 0 h 1820"/>
              <a:gd name="T26" fmla="*/ 462 w 2861"/>
              <a:gd name="T27" fmla="*/ 0 h 1820"/>
              <a:gd name="T28" fmla="*/ 318 w 2861"/>
              <a:gd name="T29" fmla="*/ 346 h 1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820">
                <a:moveTo>
                  <a:pt x="318" y="346"/>
                </a:moveTo>
                <a:lnTo>
                  <a:pt x="318" y="346"/>
                </a:lnTo>
                <a:cubicBezTo>
                  <a:pt x="549" y="548"/>
                  <a:pt x="86" y="606"/>
                  <a:pt x="28" y="837"/>
                </a:cubicBezTo>
                <a:cubicBezTo>
                  <a:pt x="0" y="1097"/>
                  <a:pt x="172" y="1213"/>
                  <a:pt x="172" y="1213"/>
                </a:cubicBezTo>
                <a:cubicBezTo>
                  <a:pt x="172" y="1213"/>
                  <a:pt x="0" y="1213"/>
                  <a:pt x="0" y="1271"/>
                </a:cubicBezTo>
                <a:cubicBezTo>
                  <a:pt x="0" y="1357"/>
                  <a:pt x="0" y="1618"/>
                  <a:pt x="0" y="1618"/>
                </a:cubicBezTo>
                <a:cubicBezTo>
                  <a:pt x="172" y="1704"/>
                  <a:pt x="780" y="1819"/>
                  <a:pt x="1415" y="1819"/>
                </a:cubicBezTo>
                <a:cubicBezTo>
                  <a:pt x="2051" y="1819"/>
                  <a:pt x="2686" y="1704"/>
                  <a:pt x="2860" y="1618"/>
                </a:cubicBezTo>
                <a:cubicBezTo>
                  <a:pt x="2860" y="1618"/>
                  <a:pt x="2860" y="1357"/>
                  <a:pt x="2860" y="1271"/>
                </a:cubicBezTo>
                <a:cubicBezTo>
                  <a:pt x="2860" y="1213"/>
                  <a:pt x="2686" y="1213"/>
                  <a:pt x="2686" y="1213"/>
                </a:cubicBezTo>
                <a:cubicBezTo>
                  <a:pt x="2686" y="1213"/>
                  <a:pt x="2860" y="1097"/>
                  <a:pt x="2802" y="837"/>
                </a:cubicBezTo>
                <a:cubicBezTo>
                  <a:pt x="2773" y="606"/>
                  <a:pt x="2282" y="548"/>
                  <a:pt x="2513" y="346"/>
                </a:cubicBezTo>
                <a:cubicBezTo>
                  <a:pt x="2629" y="231"/>
                  <a:pt x="2513" y="173"/>
                  <a:pt x="2398" y="0"/>
                </a:cubicBezTo>
                <a:cubicBezTo>
                  <a:pt x="462" y="0"/>
                  <a:pt x="462" y="0"/>
                  <a:pt x="462" y="0"/>
                </a:cubicBezTo>
                <a:cubicBezTo>
                  <a:pt x="318" y="173"/>
                  <a:pt x="202" y="231"/>
                  <a:pt x="318" y="346"/>
                </a:cubicBezTo>
              </a:path>
            </a:pathLst>
          </a:cu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0" scaled="1"/>
            <a:tileRect/>
          </a:gradFill>
          <a:ln w="19050" cap="flat">
            <a:noFill/>
            <a:bevel/>
            <a:headEnd/>
            <a:tailEnd/>
          </a:ln>
          <a:effectLst/>
          <a:extLst/>
        </p:spPr>
        <p:txBody>
          <a:bodyPr wrap="none" lIns="83092" tIns="41546" rIns="83092" bIns="41546" anchor="ctr">
            <a:normAutofit/>
          </a:bodyPr>
          <a:lstStyle/>
          <a:p>
            <a:endParaRPr lang="en-US"/>
          </a:p>
        </p:txBody>
      </p:sp>
      <p:sp>
        <p:nvSpPr>
          <p:cNvPr id="58" name="Rectangle 57"/>
          <p:cNvSpPr/>
          <p:nvPr/>
        </p:nvSpPr>
        <p:spPr>
          <a:xfrm>
            <a:off x="2703799" y="1263956"/>
            <a:ext cx="1636245" cy="751871"/>
          </a:xfrm>
          <a:prstGeom prst="rect">
            <a:avLst/>
          </a:prstGeom>
          <a:solidFill>
            <a:schemeClr val="accent2">
              <a:lumMod val="60000"/>
              <a:lumOff val="4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3092" tIns="41546" rIns="83092" bIns="41546" rtlCol="0" anchor="ctr">
            <a:normAutofit/>
          </a:bodyPr>
          <a:lstStyle/>
          <a:p>
            <a:pPr algn="ctr"/>
            <a:endParaRPr lang="en-US"/>
          </a:p>
        </p:txBody>
      </p:sp>
      <p:sp>
        <p:nvSpPr>
          <p:cNvPr id="59" name="TextBox 58"/>
          <p:cNvSpPr txBox="1"/>
          <p:nvPr/>
        </p:nvSpPr>
        <p:spPr>
          <a:xfrm>
            <a:off x="3018172" y="1286584"/>
            <a:ext cx="1157978" cy="670733"/>
          </a:xfrm>
          <a:prstGeom prst="rect">
            <a:avLst/>
          </a:prstGeom>
          <a:noFill/>
        </p:spPr>
        <p:txBody>
          <a:bodyPr wrap="square" lIns="83092" tIns="41546" rIns="83092" bIns="41546" rtlCol="0">
            <a:normAutofit fontScale="85000" lnSpcReduction="20000"/>
          </a:bodyPr>
          <a:lstStyle/>
          <a:p>
            <a:r>
              <a:rPr lang="en-US" b="1" dirty="0" smtClean="0">
                <a:latin typeface="Helvetica" charset="0"/>
                <a:ea typeface="Helvetica" charset="0"/>
                <a:cs typeface="Helvetica" charset="0"/>
              </a:rPr>
              <a:t>Focus Group</a:t>
            </a:r>
            <a:endParaRPr lang="en-US" b="1" dirty="0">
              <a:latin typeface="Helvetica" charset="0"/>
              <a:ea typeface="Helvetica" charset="0"/>
              <a:cs typeface="Helvetica" charset="0"/>
            </a:endParaRPr>
          </a:p>
          <a:p>
            <a:pPr marL="171450" indent="-171450">
              <a:buFont typeface="Wingdings" panose="05000000000000000000" pitchFamily="2" charset="2"/>
              <a:buChar char="ü"/>
            </a:pPr>
            <a:r>
              <a:rPr lang="en-US" sz="900" dirty="0" smtClean="0">
                <a:latin typeface="Helvetica" charset="0"/>
                <a:ea typeface="Helvetica" charset="0"/>
                <a:cs typeface="Helvetica" charset="0"/>
              </a:rPr>
              <a:t>TO</a:t>
            </a:r>
          </a:p>
          <a:p>
            <a:pPr marL="171450" indent="-171450">
              <a:buFont typeface="Wingdings" panose="05000000000000000000" pitchFamily="2" charset="2"/>
              <a:buChar char="ü"/>
            </a:pPr>
            <a:r>
              <a:rPr lang="en-US" sz="900" dirty="0" smtClean="0">
                <a:latin typeface="Helvetica" charset="0"/>
                <a:ea typeface="Helvetica" charset="0"/>
                <a:cs typeface="Helvetica" charset="0"/>
              </a:rPr>
              <a:t>Charters</a:t>
            </a:r>
          </a:p>
          <a:p>
            <a:pPr marL="171450" indent="-171450">
              <a:buFont typeface="Wingdings" panose="05000000000000000000" pitchFamily="2" charset="2"/>
              <a:buChar char="ü"/>
            </a:pPr>
            <a:r>
              <a:rPr lang="en-US" sz="900" dirty="0" smtClean="0">
                <a:latin typeface="Helvetica" charset="0"/>
                <a:ea typeface="Helvetica" charset="0"/>
                <a:cs typeface="Helvetica" charset="0"/>
              </a:rPr>
              <a:t>C&amp;B Modifications</a:t>
            </a:r>
          </a:p>
          <a:p>
            <a:pPr marL="171450" indent="-171450">
              <a:buFont typeface="Wingdings" panose="05000000000000000000" pitchFamily="2" charset="2"/>
              <a:buChar char="ü"/>
            </a:pPr>
            <a:endParaRPr lang="en-US" sz="900" dirty="0">
              <a:latin typeface="Helvetica" charset="0"/>
              <a:ea typeface="Helvetica" charset="0"/>
              <a:cs typeface="Helvetica" charset="0"/>
            </a:endParaRPr>
          </a:p>
        </p:txBody>
      </p:sp>
      <p:sp>
        <p:nvSpPr>
          <p:cNvPr id="60" name="Oval 59"/>
          <p:cNvSpPr/>
          <p:nvPr/>
        </p:nvSpPr>
        <p:spPr>
          <a:xfrm>
            <a:off x="4257315" y="1491403"/>
            <a:ext cx="300059" cy="296974"/>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83092" tIns="41546" rIns="83092" bIns="41546" rtlCol="0" anchor="ctr">
            <a:normAutofit fontScale="70000" lnSpcReduction="20000"/>
          </a:bodyPr>
          <a:lstStyle/>
          <a:p>
            <a:pPr algn="ctr"/>
            <a:endParaRPr lang="en-US"/>
          </a:p>
        </p:txBody>
      </p:sp>
      <p:sp>
        <p:nvSpPr>
          <p:cNvPr id="61" name="Rectangle 60"/>
          <p:cNvSpPr/>
          <p:nvPr/>
        </p:nvSpPr>
        <p:spPr>
          <a:xfrm>
            <a:off x="2703799" y="2355232"/>
            <a:ext cx="1636245" cy="751871"/>
          </a:xfrm>
          <a:prstGeom prst="rect">
            <a:avLst/>
          </a:prstGeom>
          <a:solidFill>
            <a:schemeClr val="accent2">
              <a:lumMod val="60000"/>
              <a:lumOff val="4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3092" tIns="41546" rIns="83092" bIns="41546" rtlCol="0" anchor="ctr">
            <a:normAutofit/>
          </a:bodyPr>
          <a:lstStyle/>
          <a:p>
            <a:pPr algn="ctr"/>
            <a:endParaRPr lang="en-US"/>
          </a:p>
        </p:txBody>
      </p:sp>
      <p:sp>
        <p:nvSpPr>
          <p:cNvPr id="62" name="TextBox 61"/>
          <p:cNvSpPr txBox="1"/>
          <p:nvPr/>
        </p:nvSpPr>
        <p:spPr>
          <a:xfrm>
            <a:off x="2963792" y="2393488"/>
            <a:ext cx="1293522" cy="670733"/>
          </a:xfrm>
          <a:prstGeom prst="rect">
            <a:avLst/>
          </a:prstGeom>
          <a:noFill/>
        </p:spPr>
        <p:txBody>
          <a:bodyPr wrap="square" lIns="83092" tIns="41546" rIns="83092" bIns="41546" rtlCol="0">
            <a:normAutofit fontScale="47500" lnSpcReduction="20000"/>
          </a:bodyPr>
          <a:lstStyle/>
          <a:p>
            <a:r>
              <a:rPr lang="en-US" sz="1600" b="1" dirty="0" smtClean="0">
                <a:latin typeface="Helvetica" charset="0"/>
                <a:ea typeface="Helvetica" charset="0"/>
                <a:cs typeface="Helvetica" charset="0"/>
              </a:rPr>
              <a:t>Succession Planning / Leadership Development</a:t>
            </a:r>
            <a:endParaRPr lang="en-US" sz="1600" b="1" dirty="0">
              <a:latin typeface="Helvetica" charset="0"/>
              <a:ea typeface="Helvetica" charset="0"/>
              <a:cs typeface="Helvetica" charset="0"/>
            </a:endParaRPr>
          </a:p>
          <a:p>
            <a:pPr marL="171450" indent="-171450">
              <a:buFont typeface="Wingdings" panose="05000000000000000000" pitchFamily="2" charset="2"/>
              <a:buChar char="ü"/>
            </a:pPr>
            <a:r>
              <a:rPr lang="en-US" sz="1500" dirty="0" smtClean="0">
                <a:latin typeface="Helvetica" charset="0"/>
                <a:ea typeface="Helvetica" charset="0"/>
                <a:cs typeface="Helvetica" charset="0"/>
              </a:rPr>
              <a:t>BOD Education</a:t>
            </a:r>
          </a:p>
          <a:p>
            <a:pPr marL="171450" indent="-171450">
              <a:buFont typeface="Wingdings" panose="05000000000000000000" pitchFamily="2" charset="2"/>
              <a:buChar char="ü"/>
            </a:pPr>
            <a:r>
              <a:rPr lang="en-US" sz="1500" dirty="0" smtClean="0">
                <a:latin typeface="Helvetica" charset="0"/>
                <a:ea typeface="Helvetica" charset="0"/>
                <a:cs typeface="Helvetica" charset="0"/>
              </a:rPr>
              <a:t>NYSCHP Essential Positions</a:t>
            </a:r>
            <a:endParaRPr lang="en-US" sz="1500" dirty="0">
              <a:latin typeface="Helvetica" charset="0"/>
              <a:ea typeface="Helvetica" charset="0"/>
              <a:cs typeface="Helvetica" charset="0"/>
            </a:endParaRPr>
          </a:p>
        </p:txBody>
      </p:sp>
      <p:sp>
        <p:nvSpPr>
          <p:cNvPr id="63" name="Oval 62"/>
          <p:cNvSpPr/>
          <p:nvPr/>
        </p:nvSpPr>
        <p:spPr>
          <a:xfrm>
            <a:off x="4257315" y="2580366"/>
            <a:ext cx="300059" cy="296974"/>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83092" tIns="41546" rIns="83092" bIns="41546" rtlCol="0" anchor="ctr">
            <a:normAutofit fontScale="70000" lnSpcReduction="20000"/>
          </a:bodyPr>
          <a:lstStyle/>
          <a:p>
            <a:pPr algn="ctr"/>
            <a:endParaRPr lang="en-US"/>
          </a:p>
        </p:txBody>
      </p:sp>
      <p:sp>
        <p:nvSpPr>
          <p:cNvPr id="64" name="Rectangle 63"/>
          <p:cNvSpPr/>
          <p:nvPr/>
        </p:nvSpPr>
        <p:spPr>
          <a:xfrm>
            <a:off x="2703799" y="3446508"/>
            <a:ext cx="1636245" cy="751871"/>
          </a:xfrm>
          <a:prstGeom prst="rect">
            <a:avLst/>
          </a:prstGeom>
          <a:solidFill>
            <a:schemeClr val="accent2">
              <a:lumMod val="60000"/>
              <a:lumOff val="4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3092" tIns="41546" rIns="83092" bIns="41546" rtlCol="0" anchor="ctr">
            <a:normAutofit/>
          </a:bodyPr>
          <a:lstStyle/>
          <a:p>
            <a:pPr algn="ctr"/>
            <a:endParaRPr lang="en-US"/>
          </a:p>
        </p:txBody>
      </p:sp>
      <p:sp>
        <p:nvSpPr>
          <p:cNvPr id="65" name="TextBox 64"/>
          <p:cNvSpPr txBox="1"/>
          <p:nvPr/>
        </p:nvSpPr>
        <p:spPr>
          <a:xfrm>
            <a:off x="3018172" y="3487078"/>
            <a:ext cx="1157978" cy="670733"/>
          </a:xfrm>
          <a:prstGeom prst="rect">
            <a:avLst/>
          </a:prstGeom>
          <a:noFill/>
        </p:spPr>
        <p:txBody>
          <a:bodyPr wrap="square" lIns="83092" tIns="41546" rIns="83092" bIns="41546" rtlCol="0">
            <a:normAutofit fontScale="25000" lnSpcReduction="20000"/>
          </a:bodyPr>
          <a:lstStyle/>
          <a:p>
            <a:r>
              <a:rPr lang="en-US" sz="2800" b="1" dirty="0" smtClean="0">
                <a:latin typeface="Helvetica" charset="0"/>
                <a:ea typeface="Helvetica" charset="0"/>
                <a:cs typeface="Helvetica" charset="0"/>
              </a:rPr>
              <a:t>Financial Management</a:t>
            </a:r>
          </a:p>
          <a:p>
            <a:pPr marL="285750" indent="-285750">
              <a:buFont typeface="Wingdings" panose="05000000000000000000" pitchFamily="2" charset="2"/>
              <a:buChar char="ü"/>
            </a:pPr>
            <a:r>
              <a:rPr lang="en-US" sz="2400" b="1" dirty="0" smtClean="0">
                <a:latin typeface="Helvetica" charset="0"/>
                <a:ea typeface="Helvetica" charset="0"/>
                <a:cs typeface="Helvetica" charset="0"/>
              </a:rPr>
              <a:t>Financial Training</a:t>
            </a:r>
          </a:p>
          <a:p>
            <a:pPr marL="285750" indent="-285750">
              <a:buFont typeface="Wingdings" panose="05000000000000000000" pitchFamily="2" charset="2"/>
              <a:buChar char="ü"/>
            </a:pPr>
            <a:r>
              <a:rPr lang="en-US" sz="2400" b="1" dirty="0" smtClean="0">
                <a:latin typeface="Helvetica" charset="0"/>
                <a:ea typeface="Helvetica" charset="0"/>
                <a:cs typeface="Helvetica" charset="0"/>
              </a:rPr>
              <a:t>Regular Financial Updates</a:t>
            </a:r>
          </a:p>
          <a:p>
            <a:pPr marL="285750" indent="-285750">
              <a:buFont typeface="Wingdings" panose="05000000000000000000" pitchFamily="2" charset="2"/>
              <a:buChar char="ü"/>
            </a:pPr>
            <a:r>
              <a:rPr lang="en-US" sz="2400" b="1" dirty="0" smtClean="0">
                <a:latin typeface="Helvetica" charset="0"/>
                <a:ea typeface="Helvetica" charset="0"/>
                <a:cs typeface="Helvetica" charset="0"/>
              </a:rPr>
              <a:t>Resource Development Committee</a:t>
            </a:r>
            <a:endParaRPr lang="en-US" sz="2400" b="1" dirty="0">
              <a:latin typeface="Helvetica" charset="0"/>
              <a:ea typeface="Helvetica" charset="0"/>
              <a:cs typeface="Helvetica" charset="0"/>
            </a:endParaRPr>
          </a:p>
        </p:txBody>
      </p:sp>
      <p:sp>
        <p:nvSpPr>
          <p:cNvPr id="66" name="Oval 65"/>
          <p:cNvSpPr/>
          <p:nvPr/>
        </p:nvSpPr>
        <p:spPr>
          <a:xfrm>
            <a:off x="4257315" y="3656693"/>
            <a:ext cx="300059" cy="296974"/>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83092" tIns="41546" rIns="83092" bIns="41546" rtlCol="0" anchor="ctr">
            <a:normAutofit fontScale="70000" lnSpcReduction="20000"/>
          </a:bodyPr>
          <a:lstStyle/>
          <a:p>
            <a:pPr algn="ctr"/>
            <a:endParaRPr lang="en-US"/>
          </a:p>
        </p:txBody>
      </p:sp>
      <p:sp>
        <p:nvSpPr>
          <p:cNvPr id="67" name="Rectangle 66"/>
          <p:cNvSpPr/>
          <p:nvPr/>
        </p:nvSpPr>
        <p:spPr>
          <a:xfrm>
            <a:off x="5539737" y="147622"/>
            <a:ext cx="613421" cy="607115"/>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3092" tIns="41546" rIns="83092" bIns="41546" rtlCol="0" anchor="ctr">
            <a:normAutofit/>
          </a:bodyPr>
          <a:lstStyle/>
          <a:p>
            <a:pPr algn="ctr"/>
            <a:endParaRPr lang="en-US"/>
          </a:p>
        </p:txBody>
      </p:sp>
      <p:sp>
        <p:nvSpPr>
          <p:cNvPr id="68" name="Rectangle 67"/>
          <p:cNvSpPr/>
          <p:nvPr/>
        </p:nvSpPr>
        <p:spPr>
          <a:xfrm>
            <a:off x="6156539" y="754737"/>
            <a:ext cx="613421" cy="607115"/>
          </a:xfrm>
          <a:prstGeom prst="rect">
            <a:avLst/>
          </a:prstGeom>
          <a:solidFill>
            <a:schemeClr val="tx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3092" tIns="41546" rIns="83092" bIns="41546" rtlCol="0" anchor="ctr">
            <a:normAutofit/>
          </a:bodyPr>
          <a:lstStyle/>
          <a:p>
            <a:pPr algn="ctr"/>
            <a:endParaRPr lang="en-US"/>
          </a:p>
        </p:txBody>
      </p:sp>
      <p:sp>
        <p:nvSpPr>
          <p:cNvPr id="69" name="Rectangle 2"/>
          <p:cNvSpPr/>
          <p:nvPr/>
        </p:nvSpPr>
        <p:spPr>
          <a:xfrm>
            <a:off x="6306748" y="1788377"/>
            <a:ext cx="551252" cy="2080349"/>
          </a:xfrm>
          <a:custGeom>
            <a:avLst/>
            <a:gdLst/>
            <a:ahLst/>
            <a:cxnLst/>
            <a:rect l="l" t="t" r="r" b="b"/>
            <a:pathLst>
              <a:path w="1636699" h="2388494">
                <a:moveTo>
                  <a:pt x="0" y="2201162"/>
                </a:moveTo>
                <a:lnTo>
                  <a:pt x="1636699" y="2201162"/>
                </a:lnTo>
                <a:lnTo>
                  <a:pt x="1636699" y="2388494"/>
                </a:lnTo>
                <a:lnTo>
                  <a:pt x="0" y="2388494"/>
                </a:lnTo>
                <a:close/>
                <a:moveTo>
                  <a:pt x="0" y="1093105"/>
                </a:moveTo>
                <a:lnTo>
                  <a:pt x="1636699" y="1093105"/>
                </a:lnTo>
                <a:lnTo>
                  <a:pt x="1636699" y="1280437"/>
                </a:lnTo>
                <a:lnTo>
                  <a:pt x="0" y="1280437"/>
                </a:lnTo>
                <a:close/>
                <a:moveTo>
                  <a:pt x="53787" y="0"/>
                </a:moveTo>
                <a:lnTo>
                  <a:pt x="1559859" y="0"/>
                </a:lnTo>
                <a:lnTo>
                  <a:pt x="1559859" y="172381"/>
                </a:lnTo>
                <a:lnTo>
                  <a:pt x="53787" y="172381"/>
                </a:lnTo>
                <a:close/>
              </a:path>
            </a:pathLst>
          </a:custGeom>
          <a:solidFill>
            <a:schemeClr val="tx2">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3092" tIns="41546" rIns="83092" bIns="41546" rtlCol="0" anchor="ctr">
            <a:normAutofit/>
          </a:bodyPr>
          <a:lstStyle/>
          <a:p>
            <a:pPr algn="ctr"/>
            <a:endParaRPr lang="en-US"/>
          </a:p>
        </p:txBody>
      </p:sp>
      <p:grpSp>
        <p:nvGrpSpPr>
          <p:cNvPr id="70" name="Group 69"/>
          <p:cNvGrpSpPr/>
          <p:nvPr/>
        </p:nvGrpSpPr>
        <p:grpSpPr>
          <a:xfrm>
            <a:off x="2401890" y="970973"/>
            <a:ext cx="410734" cy="422844"/>
            <a:chOff x="3593247" y="443201"/>
            <a:chExt cx="466725" cy="485477"/>
          </a:xfrm>
        </p:grpSpPr>
        <p:sp>
          <p:nvSpPr>
            <p:cNvPr id="71" name="Oval 70"/>
            <p:cNvSpPr/>
            <p:nvPr/>
          </p:nvSpPr>
          <p:spPr>
            <a:xfrm>
              <a:off x="3593247" y="461953"/>
              <a:ext cx="466725" cy="46672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en-US"/>
            </a:p>
          </p:txBody>
        </p:sp>
        <p:sp>
          <p:nvSpPr>
            <p:cNvPr id="72" name="TextBox 71"/>
            <p:cNvSpPr txBox="1"/>
            <p:nvPr/>
          </p:nvSpPr>
          <p:spPr>
            <a:xfrm>
              <a:off x="3593247" y="443201"/>
              <a:ext cx="466725" cy="461665"/>
            </a:xfrm>
            <a:prstGeom prst="rect">
              <a:avLst/>
            </a:prstGeom>
            <a:noFill/>
          </p:spPr>
          <p:txBody>
            <a:bodyPr wrap="none" rtlCol="0" anchor="ctr" anchorCtr="0">
              <a:normAutofit lnSpcReduction="10000"/>
            </a:bodyPr>
            <a:lstStyle/>
            <a:p>
              <a:pPr algn="ctr"/>
              <a:r>
                <a:rPr lang="en-US" sz="2200" b="1" dirty="0">
                  <a:solidFill>
                    <a:schemeClr val="accent6"/>
                  </a:solidFill>
                </a:rPr>
                <a:t>1</a:t>
              </a:r>
            </a:p>
          </p:txBody>
        </p:sp>
      </p:grpSp>
      <p:grpSp>
        <p:nvGrpSpPr>
          <p:cNvPr id="73" name="Group 72"/>
          <p:cNvGrpSpPr/>
          <p:nvPr/>
        </p:nvGrpSpPr>
        <p:grpSpPr>
          <a:xfrm>
            <a:off x="2401890" y="2111325"/>
            <a:ext cx="410734" cy="422844"/>
            <a:chOff x="3593247" y="443201"/>
            <a:chExt cx="466725" cy="485477"/>
          </a:xfrm>
        </p:grpSpPr>
        <p:sp>
          <p:nvSpPr>
            <p:cNvPr id="74" name="Oval 73"/>
            <p:cNvSpPr/>
            <p:nvPr/>
          </p:nvSpPr>
          <p:spPr>
            <a:xfrm>
              <a:off x="3593247" y="461953"/>
              <a:ext cx="466725" cy="46672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en-US"/>
            </a:p>
          </p:txBody>
        </p:sp>
        <p:sp>
          <p:nvSpPr>
            <p:cNvPr id="75" name="TextBox 74"/>
            <p:cNvSpPr txBox="1"/>
            <p:nvPr/>
          </p:nvSpPr>
          <p:spPr>
            <a:xfrm>
              <a:off x="3593247" y="443201"/>
              <a:ext cx="466725" cy="461665"/>
            </a:xfrm>
            <a:prstGeom prst="rect">
              <a:avLst/>
            </a:prstGeom>
            <a:noFill/>
          </p:spPr>
          <p:txBody>
            <a:bodyPr wrap="none" rtlCol="0" anchor="ctr" anchorCtr="0">
              <a:normAutofit lnSpcReduction="10000"/>
            </a:bodyPr>
            <a:lstStyle/>
            <a:p>
              <a:pPr algn="ctr"/>
              <a:r>
                <a:rPr lang="en-US" sz="2200" b="1" dirty="0" smtClean="0">
                  <a:solidFill>
                    <a:schemeClr val="accent6"/>
                  </a:solidFill>
                </a:rPr>
                <a:t>2</a:t>
              </a:r>
              <a:endParaRPr lang="en-US" sz="2200" b="1" dirty="0">
                <a:solidFill>
                  <a:schemeClr val="accent6"/>
                </a:solidFill>
              </a:endParaRPr>
            </a:p>
          </p:txBody>
        </p:sp>
      </p:grpSp>
      <p:grpSp>
        <p:nvGrpSpPr>
          <p:cNvPr id="76" name="Group 75"/>
          <p:cNvGrpSpPr/>
          <p:nvPr/>
        </p:nvGrpSpPr>
        <p:grpSpPr>
          <a:xfrm>
            <a:off x="2401890" y="3251677"/>
            <a:ext cx="410734" cy="422844"/>
            <a:chOff x="3593247" y="443201"/>
            <a:chExt cx="466725" cy="485477"/>
          </a:xfrm>
        </p:grpSpPr>
        <p:sp>
          <p:nvSpPr>
            <p:cNvPr id="77" name="Oval 76"/>
            <p:cNvSpPr/>
            <p:nvPr/>
          </p:nvSpPr>
          <p:spPr>
            <a:xfrm>
              <a:off x="3593247" y="461953"/>
              <a:ext cx="466725" cy="46672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algn="ctr"/>
              <a:endParaRPr lang="en-US"/>
            </a:p>
          </p:txBody>
        </p:sp>
        <p:sp>
          <p:nvSpPr>
            <p:cNvPr id="78" name="TextBox 77"/>
            <p:cNvSpPr txBox="1"/>
            <p:nvPr/>
          </p:nvSpPr>
          <p:spPr>
            <a:xfrm>
              <a:off x="3593247" y="443201"/>
              <a:ext cx="466725" cy="461665"/>
            </a:xfrm>
            <a:prstGeom prst="rect">
              <a:avLst/>
            </a:prstGeom>
            <a:noFill/>
          </p:spPr>
          <p:txBody>
            <a:bodyPr wrap="none" rtlCol="0" anchor="ctr" anchorCtr="0">
              <a:normAutofit lnSpcReduction="10000"/>
            </a:bodyPr>
            <a:lstStyle/>
            <a:p>
              <a:pPr algn="ctr"/>
              <a:r>
                <a:rPr lang="en-US" sz="2200" b="1" dirty="0">
                  <a:solidFill>
                    <a:schemeClr val="accent6"/>
                  </a:solidFill>
                </a:rPr>
                <a:t>3</a:t>
              </a:r>
            </a:p>
          </p:txBody>
        </p:sp>
      </p:grpSp>
      <p:sp>
        <p:nvSpPr>
          <p:cNvPr id="79" name="Freeform 8"/>
          <p:cNvSpPr>
            <a:spLocks noChangeArrowheads="1"/>
          </p:cNvSpPr>
          <p:nvPr/>
        </p:nvSpPr>
        <p:spPr bwMode="auto">
          <a:xfrm>
            <a:off x="4491212" y="1843831"/>
            <a:ext cx="1233284" cy="1304875"/>
          </a:xfrm>
          <a:custGeom>
            <a:avLst/>
            <a:gdLst>
              <a:gd name="T0" fmla="*/ 87 w 2110"/>
              <a:gd name="T1" fmla="*/ 174 h 2255"/>
              <a:gd name="T2" fmla="*/ 87 w 2110"/>
              <a:gd name="T3" fmla="*/ 174 h 2255"/>
              <a:gd name="T4" fmla="*/ 0 w 2110"/>
              <a:gd name="T5" fmla="*/ 260 h 2255"/>
              <a:gd name="T6" fmla="*/ 174 w 2110"/>
              <a:gd name="T7" fmla="*/ 405 h 2255"/>
              <a:gd name="T8" fmla="*/ 260 w 2110"/>
              <a:gd name="T9" fmla="*/ 606 h 2255"/>
              <a:gd name="T10" fmla="*/ 375 w 2110"/>
              <a:gd name="T11" fmla="*/ 693 h 2255"/>
              <a:gd name="T12" fmla="*/ 87 w 2110"/>
              <a:gd name="T13" fmla="*/ 2254 h 2255"/>
              <a:gd name="T14" fmla="*/ 2023 w 2110"/>
              <a:gd name="T15" fmla="*/ 2254 h 2255"/>
              <a:gd name="T16" fmla="*/ 1705 w 2110"/>
              <a:gd name="T17" fmla="*/ 693 h 2255"/>
              <a:gd name="T18" fmla="*/ 1849 w 2110"/>
              <a:gd name="T19" fmla="*/ 606 h 2255"/>
              <a:gd name="T20" fmla="*/ 1936 w 2110"/>
              <a:gd name="T21" fmla="*/ 405 h 2255"/>
              <a:gd name="T22" fmla="*/ 2080 w 2110"/>
              <a:gd name="T23" fmla="*/ 260 h 2255"/>
              <a:gd name="T24" fmla="*/ 1993 w 2110"/>
              <a:gd name="T25" fmla="*/ 174 h 2255"/>
              <a:gd name="T26" fmla="*/ 2109 w 2110"/>
              <a:gd name="T27" fmla="*/ 144 h 2255"/>
              <a:gd name="T28" fmla="*/ 2109 w 2110"/>
              <a:gd name="T29" fmla="*/ 0 h 2255"/>
              <a:gd name="T30" fmla="*/ 0 w 2110"/>
              <a:gd name="T31" fmla="*/ 0 h 2255"/>
              <a:gd name="T32" fmla="*/ 0 w 2110"/>
              <a:gd name="T33" fmla="*/ 144 h 2255"/>
              <a:gd name="T34" fmla="*/ 87 w 2110"/>
              <a:gd name="T35" fmla="*/ 174 h 2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10" h="2255">
                <a:moveTo>
                  <a:pt x="87" y="174"/>
                </a:moveTo>
                <a:lnTo>
                  <a:pt x="87" y="174"/>
                </a:lnTo>
                <a:cubicBezTo>
                  <a:pt x="87" y="174"/>
                  <a:pt x="0" y="174"/>
                  <a:pt x="0" y="260"/>
                </a:cubicBezTo>
                <a:cubicBezTo>
                  <a:pt x="0" y="318"/>
                  <a:pt x="29" y="346"/>
                  <a:pt x="174" y="405"/>
                </a:cubicBezTo>
                <a:cubicBezTo>
                  <a:pt x="289" y="433"/>
                  <a:pt x="231" y="549"/>
                  <a:pt x="260" y="606"/>
                </a:cubicBezTo>
                <a:cubicBezTo>
                  <a:pt x="260" y="636"/>
                  <a:pt x="375" y="578"/>
                  <a:pt x="375" y="693"/>
                </a:cubicBezTo>
                <a:cubicBezTo>
                  <a:pt x="462" y="1618"/>
                  <a:pt x="260" y="2023"/>
                  <a:pt x="87" y="2254"/>
                </a:cubicBezTo>
                <a:cubicBezTo>
                  <a:pt x="2023" y="2254"/>
                  <a:pt x="2023" y="2254"/>
                  <a:pt x="2023" y="2254"/>
                </a:cubicBezTo>
                <a:cubicBezTo>
                  <a:pt x="1849" y="2023"/>
                  <a:pt x="1647" y="1618"/>
                  <a:pt x="1705" y="693"/>
                </a:cubicBezTo>
                <a:cubicBezTo>
                  <a:pt x="1705" y="578"/>
                  <a:pt x="1820" y="636"/>
                  <a:pt x="1849" y="606"/>
                </a:cubicBezTo>
                <a:cubicBezTo>
                  <a:pt x="1849" y="549"/>
                  <a:pt x="1792" y="433"/>
                  <a:pt x="1936" y="405"/>
                </a:cubicBezTo>
                <a:cubicBezTo>
                  <a:pt x="2051" y="346"/>
                  <a:pt x="2080" y="318"/>
                  <a:pt x="2080" y="260"/>
                </a:cubicBezTo>
                <a:cubicBezTo>
                  <a:pt x="2080" y="174"/>
                  <a:pt x="1993" y="174"/>
                  <a:pt x="1993" y="174"/>
                </a:cubicBezTo>
                <a:cubicBezTo>
                  <a:pt x="1993" y="174"/>
                  <a:pt x="2051" y="174"/>
                  <a:pt x="2109" y="144"/>
                </a:cubicBezTo>
                <a:cubicBezTo>
                  <a:pt x="2109" y="0"/>
                  <a:pt x="2109" y="0"/>
                  <a:pt x="2109" y="0"/>
                </a:cubicBezTo>
                <a:cubicBezTo>
                  <a:pt x="0" y="0"/>
                  <a:pt x="0" y="0"/>
                  <a:pt x="0" y="0"/>
                </a:cubicBezTo>
                <a:cubicBezTo>
                  <a:pt x="0" y="144"/>
                  <a:pt x="0" y="144"/>
                  <a:pt x="0" y="144"/>
                </a:cubicBezTo>
                <a:cubicBezTo>
                  <a:pt x="29" y="174"/>
                  <a:pt x="87" y="174"/>
                  <a:pt x="87" y="174"/>
                </a:cubicBezTo>
              </a:path>
            </a:pathLst>
          </a:cu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0" scaled="1"/>
            <a:tileRect/>
          </a:gradFill>
          <a:ln w="19050" cap="flat">
            <a:noFill/>
            <a:bevel/>
            <a:headEnd/>
            <a:tailEnd/>
          </a:ln>
          <a:effectLst/>
          <a:extLst/>
        </p:spPr>
        <p:txBody>
          <a:bodyPr wrap="none" lIns="83092" tIns="41546" rIns="83092" bIns="41546" anchor="ctr">
            <a:normAutofit/>
          </a:bodyPr>
          <a:lstStyle/>
          <a:p>
            <a:endParaRPr lang="en-US"/>
          </a:p>
        </p:txBody>
      </p:sp>
      <p:sp>
        <p:nvSpPr>
          <p:cNvPr id="80" name="Freeform 7"/>
          <p:cNvSpPr>
            <a:spLocks noChangeArrowheads="1"/>
          </p:cNvSpPr>
          <p:nvPr/>
        </p:nvSpPr>
        <p:spPr bwMode="auto">
          <a:xfrm>
            <a:off x="4491212" y="1168312"/>
            <a:ext cx="1233284" cy="485178"/>
          </a:xfrm>
          <a:custGeom>
            <a:avLst/>
            <a:gdLst>
              <a:gd name="T0" fmla="*/ 2109 w 2110"/>
              <a:gd name="T1" fmla="*/ 58 h 839"/>
              <a:gd name="T2" fmla="*/ 2109 w 2110"/>
              <a:gd name="T3" fmla="*/ 58 h 839"/>
              <a:gd name="T4" fmla="*/ 1618 w 2110"/>
              <a:gd name="T5" fmla="*/ 0 h 839"/>
              <a:gd name="T6" fmla="*/ 1618 w 2110"/>
              <a:gd name="T7" fmla="*/ 116 h 839"/>
              <a:gd name="T8" fmla="*/ 1474 w 2110"/>
              <a:gd name="T9" fmla="*/ 116 h 839"/>
              <a:gd name="T10" fmla="*/ 1474 w 2110"/>
              <a:gd name="T11" fmla="*/ 0 h 839"/>
              <a:gd name="T12" fmla="*/ 1127 w 2110"/>
              <a:gd name="T13" fmla="*/ 0 h 839"/>
              <a:gd name="T14" fmla="*/ 1127 w 2110"/>
              <a:gd name="T15" fmla="*/ 0 h 839"/>
              <a:gd name="T16" fmla="*/ 1040 w 2110"/>
              <a:gd name="T17" fmla="*/ 0 h 839"/>
              <a:gd name="T18" fmla="*/ 983 w 2110"/>
              <a:gd name="T19" fmla="*/ 0 h 839"/>
              <a:gd name="T20" fmla="*/ 983 w 2110"/>
              <a:gd name="T21" fmla="*/ 0 h 839"/>
              <a:gd name="T22" fmla="*/ 434 w 2110"/>
              <a:gd name="T23" fmla="*/ 0 h 839"/>
              <a:gd name="T24" fmla="*/ 434 w 2110"/>
              <a:gd name="T25" fmla="*/ 173 h 839"/>
              <a:gd name="T26" fmla="*/ 289 w 2110"/>
              <a:gd name="T27" fmla="*/ 173 h 839"/>
              <a:gd name="T28" fmla="*/ 289 w 2110"/>
              <a:gd name="T29" fmla="*/ 29 h 839"/>
              <a:gd name="T30" fmla="*/ 0 w 2110"/>
              <a:gd name="T31" fmla="*/ 58 h 839"/>
              <a:gd name="T32" fmla="*/ 0 w 2110"/>
              <a:gd name="T33" fmla="*/ 838 h 839"/>
              <a:gd name="T34" fmla="*/ 2109 w 2110"/>
              <a:gd name="T35" fmla="*/ 838 h 839"/>
              <a:gd name="T36" fmla="*/ 2109 w 2110"/>
              <a:gd name="T37" fmla="*/ 58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10" h="839">
                <a:moveTo>
                  <a:pt x="2109" y="58"/>
                </a:moveTo>
                <a:lnTo>
                  <a:pt x="2109" y="58"/>
                </a:lnTo>
                <a:cubicBezTo>
                  <a:pt x="2109" y="58"/>
                  <a:pt x="2080" y="29"/>
                  <a:pt x="1618" y="0"/>
                </a:cubicBezTo>
                <a:cubicBezTo>
                  <a:pt x="1618" y="116"/>
                  <a:pt x="1618" y="116"/>
                  <a:pt x="1618" y="116"/>
                </a:cubicBezTo>
                <a:cubicBezTo>
                  <a:pt x="1474" y="116"/>
                  <a:pt x="1474" y="116"/>
                  <a:pt x="1474" y="116"/>
                </a:cubicBezTo>
                <a:cubicBezTo>
                  <a:pt x="1474" y="0"/>
                  <a:pt x="1474" y="0"/>
                  <a:pt x="1474" y="0"/>
                </a:cubicBezTo>
                <a:cubicBezTo>
                  <a:pt x="1387" y="0"/>
                  <a:pt x="1271" y="0"/>
                  <a:pt x="1127" y="0"/>
                </a:cubicBezTo>
                <a:lnTo>
                  <a:pt x="1127" y="0"/>
                </a:lnTo>
                <a:cubicBezTo>
                  <a:pt x="1098" y="0"/>
                  <a:pt x="1069" y="0"/>
                  <a:pt x="1040" y="0"/>
                </a:cubicBezTo>
                <a:cubicBezTo>
                  <a:pt x="1011" y="0"/>
                  <a:pt x="1011" y="0"/>
                  <a:pt x="983" y="0"/>
                </a:cubicBezTo>
                <a:lnTo>
                  <a:pt x="983" y="0"/>
                </a:lnTo>
                <a:cubicBezTo>
                  <a:pt x="752" y="0"/>
                  <a:pt x="578" y="0"/>
                  <a:pt x="434" y="0"/>
                </a:cubicBezTo>
                <a:cubicBezTo>
                  <a:pt x="434" y="173"/>
                  <a:pt x="434" y="173"/>
                  <a:pt x="434" y="173"/>
                </a:cubicBezTo>
                <a:cubicBezTo>
                  <a:pt x="289" y="173"/>
                  <a:pt x="289" y="173"/>
                  <a:pt x="289" y="173"/>
                </a:cubicBezTo>
                <a:cubicBezTo>
                  <a:pt x="289" y="29"/>
                  <a:pt x="289" y="29"/>
                  <a:pt x="289" y="29"/>
                </a:cubicBezTo>
                <a:cubicBezTo>
                  <a:pt x="0" y="29"/>
                  <a:pt x="0" y="58"/>
                  <a:pt x="0" y="58"/>
                </a:cubicBezTo>
                <a:cubicBezTo>
                  <a:pt x="0" y="838"/>
                  <a:pt x="0" y="838"/>
                  <a:pt x="0" y="838"/>
                </a:cubicBezTo>
                <a:cubicBezTo>
                  <a:pt x="2109" y="838"/>
                  <a:pt x="2109" y="838"/>
                  <a:pt x="2109" y="838"/>
                </a:cubicBezTo>
                <a:lnTo>
                  <a:pt x="2109" y="58"/>
                </a:lnTo>
              </a:path>
            </a:pathLst>
          </a:cu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0" scaled="1"/>
            <a:tileRect/>
          </a:gradFill>
          <a:ln w="19050" cap="flat">
            <a:noFill/>
            <a:bevel/>
            <a:headEnd/>
            <a:tailEnd/>
          </a:ln>
          <a:effectLst/>
          <a:extLst/>
        </p:spPr>
        <p:txBody>
          <a:bodyPr wrap="none" lIns="83092" tIns="41546" rIns="83092" bIns="41546" anchor="ctr">
            <a:normAutofit/>
          </a:bodyPr>
          <a:lstStyle/>
          <a:p>
            <a:endParaRPr lang="en-US"/>
          </a:p>
        </p:txBody>
      </p:sp>
    </p:spTree>
    <p:extLst>
      <p:ext uri="{BB962C8B-B14F-4D97-AF65-F5344CB8AC3E}">
        <p14:creationId xmlns:p14="http://schemas.microsoft.com/office/powerpoint/2010/main" val="1307439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500"/>
                                        <p:tgtEl>
                                          <p:spTgt spid="12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4"/>
                                        </p:tgtEl>
                                        <p:attrNameLst>
                                          <p:attrName>style.visibility</p:attrName>
                                        </p:attrNameLst>
                                      </p:cBhvr>
                                      <p:to>
                                        <p:strVal val="visible"/>
                                      </p:to>
                                    </p:set>
                                    <p:anim calcmode="lin" valueType="num">
                                      <p:cBhvr>
                                        <p:cTn id="12" dur="1000" fill="hold"/>
                                        <p:tgtEl>
                                          <p:spTgt spid="54"/>
                                        </p:tgtEl>
                                        <p:attrNameLst>
                                          <p:attrName>ppt_w</p:attrName>
                                        </p:attrNameLst>
                                      </p:cBhvr>
                                      <p:tavLst>
                                        <p:tav tm="0">
                                          <p:val>
                                            <p:fltVal val="0"/>
                                          </p:val>
                                        </p:tav>
                                        <p:tav tm="100000">
                                          <p:val>
                                            <p:strVal val="#ppt_w"/>
                                          </p:val>
                                        </p:tav>
                                      </p:tavLst>
                                    </p:anim>
                                    <p:anim calcmode="lin" valueType="num">
                                      <p:cBhvr>
                                        <p:cTn id="13" dur="1000" fill="hold"/>
                                        <p:tgtEl>
                                          <p:spTgt spid="54"/>
                                        </p:tgtEl>
                                        <p:attrNameLst>
                                          <p:attrName>ppt_h</p:attrName>
                                        </p:attrNameLst>
                                      </p:cBhvr>
                                      <p:tavLst>
                                        <p:tav tm="0">
                                          <p:val>
                                            <p:fltVal val="0"/>
                                          </p:val>
                                        </p:tav>
                                        <p:tav tm="100000">
                                          <p:val>
                                            <p:strVal val="#ppt_h"/>
                                          </p:val>
                                        </p:tav>
                                      </p:tavLst>
                                    </p:anim>
                                    <p:animEffect transition="in" filter="fade">
                                      <p:cBhvr>
                                        <p:cTn id="14" dur="1000"/>
                                        <p:tgtEl>
                                          <p:spTgt spid="54"/>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fade">
                                      <p:cBhvr>
                                        <p:cTn id="18" dur="500"/>
                                        <p:tgtEl>
                                          <p:spTgt spid="66"/>
                                        </p:tgtEl>
                                      </p:cBhvr>
                                    </p:animEffect>
                                  </p:childTnLst>
                                </p:cTn>
                              </p:par>
                              <p:par>
                                <p:cTn id="19" presetID="22" presetClass="entr" presetSubtype="2" fill="hold" grpId="0" nodeType="withEffect">
                                  <p:stCondLst>
                                    <p:cond delay="300"/>
                                  </p:stCondLst>
                                  <p:childTnLst>
                                    <p:set>
                                      <p:cBhvr>
                                        <p:cTn id="20" dur="1" fill="hold">
                                          <p:stCondLst>
                                            <p:cond delay="0"/>
                                          </p:stCondLst>
                                        </p:cTn>
                                        <p:tgtEl>
                                          <p:spTgt spid="64"/>
                                        </p:tgtEl>
                                        <p:attrNameLst>
                                          <p:attrName>style.visibility</p:attrName>
                                        </p:attrNameLst>
                                      </p:cBhvr>
                                      <p:to>
                                        <p:strVal val="visible"/>
                                      </p:to>
                                    </p:set>
                                    <p:animEffect transition="in" filter="wipe(right)">
                                      <p:cBhvr>
                                        <p:cTn id="21" dur="1000"/>
                                        <p:tgtEl>
                                          <p:spTgt spid="64"/>
                                        </p:tgtEl>
                                      </p:cBhvr>
                                    </p:animEffect>
                                  </p:childTnLst>
                                </p:cTn>
                              </p:par>
                              <p:par>
                                <p:cTn id="22" presetID="53" presetClass="entr" presetSubtype="16" fill="hold" nodeType="withEffect">
                                  <p:stCondLst>
                                    <p:cond delay="800"/>
                                  </p:stCondLst>
                                  <p:childTnLst>
                                    <p:set>
                                      <p:cBhvr>
                                        <p:cTn id="23" dur="1" fill="hold">
                                          <p:stCondLst>
                                            <p:cond delay="0"/>
                                          </p:stCondLst>
                                        </p:cTn>
                                        <p:tgtEl>
                                          <p:spTgt spid="76"/>
                                        </p:tgtEl>
                                        <p:attrNameLst>
                                          <p:attrName>style.visibility</p:attrName>
                                        </p:attrNameLst>
                                      </p:cBhvr>
                                      <p:to>
                                        <p:strVal val="visible"/>
                                      </p:to>
                                    </p:set>
                                    <p:anim calcmode="lin" valueType="num">
                                      <p:cBhvr>
                                        <p:cTn id="24" dur="500" fill="hold"/>
                                        <p:tgtEl>
                                          <p:spTgt spid="76"/>
                                        </p:tgtEl>
                                        <p:attrNameLst>
                                          <p:attrName>ppt_w</p:attrName>
                                        </p:attrNameLst>
                                      </p:cBhvr>
                                      <p:tavLst>
                                        <p:tav tm="0">
                                          <p:val>
                                            <p:fltVal val="0"/>
                                          </p:val>
                                        </p:tav>
                                        <p:tav tm="100000">
                                          <p:val>
                                            <p:strVal val="#ppt_w"/>
                                          </p:val>
                                        </p:tav>
                                      </p:tavLst>
                                    </p:anim>
                                    <p:anim calcmode="lin" valueType="num">
                                      <p:cBhvr>
                                        <p:cTn id="25" dur="500" fill="hold"/>
                                        <p:tgtEl>
                                          <p:spTgt spid="76"/>
                                        </p:tgtEl>
                                        <p:attrNameLst>
                                          <p:attrName>ppt_h</p:attrName>
                                        </p:attrNameLst>
                                      </p:cBhvr>
                                      <p:tavLst>
                                        <p:tav tm="0">
                                          <p:val>
                                            <p:fltVal val="0"/>
                                          </p:val>
                                        </p:tav>
                                        <p:tav tm="100000">
                                          <p:val>
                                            <p:strVal val="#ppt_h"/>
                                          </p:val>
                                        </p:tav>
                                      </p:tavLst>
                                    </p:anim>
                                    <p:animEffect transition="in" filter="fade">
                                      <p:cBhvr>
                                        <p:cTn id="26" dur="500"/>
                                        <p:tgtEl>
                                          <p:spTgt spid="76"/>
                                        </p:tgtEl>
                                      </p:cBhvr>
                                    </p:animEffect>
                                  </p:childTnLst>
                                </p:cTn>
                              </p:par>
                            </p:childTnLst>
                          </p:cTn>
                        </p:par>
                        <p:par>
                          <p:cTn id="27" fill="hold">
                            <p:stCondLst>
                              <p:cond delay="2300"/>
                            </p:stCondLst>
                            <p:childTnLst>
                              <p:par>
                                <p:cTn id="28" presetID="10" presetClass="entr" presetSubtype="0" fill="hold" grpId="0" nodeType="after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fade">
                                      <p:cBhvr>
                                        <p:cTn id="30" dur="500"/>
                                        <p:tgtEl>
                                          <p:spTgt spid="6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1000" fill="hold"/>
                                        <p:tgtEl>
                                          <p:spTgt spid="51"/>
                                        </p:tgtEl>
                                        <p:attrNameLst>
                                          <p:attrName>ppt_w</p:attrName>
                                        </p:attrNameLst>
                                      </p:cBhvr>
                                      <p:tavLst>
                                        <p:tav tm="0">
                                          <p:val>
                                            <p:fltVal val="0"/>
                                          </p:val>
                                        </p:tav>
                                        <p:tav tm="100000">
                                          <p:val>
                                            <p:strVal val="#ppt_w"/>
                                          </p:val>
                                        </p:tav>
                                      </p:tavLst>
                                    </p:anim>
                                    <p:anim calcmode="lin" valueType="num">
                                      <p:cBhvr>
                                        <p:cTn id="36" dur="1000" fill="hold"/>
                                        <p:tgtEl>
                                          <p:spTgt spid="51"/>
                                        </p:tgtEl>
                                        <p:attrNameLst>
                                          <p:attrName>ppt_h</p:attrName>
                                        </p:attrNameLst>
                                      </p:cBhvr>
                                      <p:tavLst>
                                        <p:tav tm="0">
                                          <p:val>
                                            <p:fltVal val="0"/>
                                          </p:val>
                                        </p:tav>
                                        <p:tav tm="100000">
                                          <p:val>
                                            <p:strVal val="#ppt_h"/>
                                          </p:val>
                                        </p:tav>
                                      </p:tavLst>
                                    </p:anim>
                                    <p:animEffect transition="in" filter="fade">
                                      <p:cBhvr>
                                        <p:cTn id="37" dur="1000"/>
                                        <p:tgtEl>
                                          <p:spTgt spid="5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fade">
                                      <p:cBhvr>
                                        <p:cTn id="40" dur="500"/>
                                        <p:tgtEl>
                                          <p:spTgt spid="57"/>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500"/>
                                        <p:tgtEl>
                                          <p:spTgt spid="63"/>
                                        </p:tgtEl>
                                      </p:cBhvr>
                                    </p:animEffect>
                                  </p:childTnLst>
                                </p:cTn>
                              </p:par>
                              <p:par>
                                <p:cTn id="45" presetID="22" presetClass="entr" presetSubtype="2" fill="hold" grpId="0" nodeType="withEffect">
                                  <p:stCondLst>
                                    <p:cond delay="300"/>
                                  </p:stCondLst>
                                  <p:childTnLst>
                                    <p:set>
                                      <p:cBhvr>
                                        <p:cTn id="46" dur="1" fill="hold">
                                          <p:stCondLst>
                                            <p:cond delay="0"/>
                                          </p:stCondLst>
                                        </p:cTn>
                                        <p:tgtEl>
                                          <p:spTgt spid="61"/>
                                        </p:tgtEl>
                                        <p:attrNameLst>
                                          <p:attrName>style.visibility</p:attrName>
                                        </p:attrNameLst>
                                      </p:cBhvr>
                                      <p:to>
                                        <p:strVal val="visible"/>
                                      </p:to>
                                    </p:set>
                                    <p:animEffect transition="in" filter="wipe(right)">
                                      <p:cBhvr>
                                        <p:cTn id="47" dur="1000"/>
                                        <p:tgtEl>
                                          <p:spTgt spid="61"/>
                                        </p:tgtEl>
                                      </p:cBhvr>
                                    </p:animEffect>
                                  </p:childTnLst>
                                </p:cTn>
                              </p:par>
                              <p:par>
                                <p:cTn id="48" presetID="53" presetClass="entr" presetSubtype="16" fill="hold" nodeType="withEffect">
                                  <p:stCondLst>
                                    <p:cond delay="800"/>
                                  </p:stCondLst>
                                  <p:childTnLst>
                                    <p:set>
                                      <p:cBhvr>
                                        <p:cTn id="49" dur="1" fill="hold">
                                          <p:stCondLst>
                                            <p:cond delay="0"/>
                                          </p:stCondLst>
                                        </p:cTn>
                                        <p:tgtEl>
                                          <p:spTgt spid="73"/>
                                        </p:tgtEl>
                                        <p:attrNameLst>
                                          <p:attrName>style.visibility</p:attrName>
                                        </p:attrNameLst>
                                      </p:cBhvr>
                                      <p:to>
                                        <p:strVal val="visible"/>
                                      </p:to>
                                    </p:set>
                                    <p:anim calcmode="lin" valueType="num">
                                      <p:cBhvr>
                                        <p:cTn id="50" dur="500" fill="hold"/>
                                        <p:tgtEl>
                                          <p:spTgt spid="73"/>
                                        </p:tgtEl>
                                        <p:attrNameLst>
                                          <p:attrName>ppt_w</p:attrName>
                                        </p:attrNameLst>
                                      </p:cBhvr>
                                      <p:tavLst>
                                        <p:tav tm="0">
                                          <p:val>
                                            <p:fltVal val="0"/>
                                          </p:val>
                                        </p:tav>
                                        <p:tav tm="100000">
                                          <p:val>
                                            <p:strVal val="#ppt_w"/>
                                          </p:val>
                                        </p:tav>
                                      </p:tavLst>
                                    </p:anim>
                                    <p:anim calcmode="lin" valueType="num">
                                      <p:cBhvr>
                                        <p:cTn id="51" dur="500" fill="hold"/>
                                        <p:tgtEl>
                                          <p:spTgt spid="73"/>
                                        </p:tgtEl>
                                        <p:attrNameLst>
                                          <p:attrName>ppt_h</p:attrName>
                                        </p:attrNameLst>
                                      </p:cBhvr>
                                      <p:tavLst>
                                        <p:tav tm="0">
                                          <p:val>
                                            <p:fltVal val="0"/>
                                          </p:val>
                                        </p:tav>
                                        <p:tav tm="100000">
                                          <p:val>
                                            <p:strVal val="#ppt_h"/>
                                          </p:val>
                                        </p:tav>
                                      </p:tavLst>
                                    </p:anim>
                                    <p:animEffect transition="in" filter="fade">
                                      <p:cBhvr>
                                        <p:cTn id="52" dur="500"/>
                                        <p:tgtEl>
                                          <p:spTgt spid="73"/>
                                        </p:tgtEl>
                                      </p:cBhvr>
                                    </p:animEffect>
                                  </p:childTnLst>
                                </p:cTn>
                              </p:par>
                            </p:childTnLst>
                          </p:cTn>
                        </p:par>
                        <p:par>
                          <p:cTn id="53" fill="hold">
                            <p:stCondLst>
                              <p:cond delay="2300"/>
                            </p:stCondLst>
                            <p:childTnLst>
                              <p:par>
                                <p:cTn id="54" presetID="10" presetClass="entr" presetSubtype="0"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fade">
                                      <p:cBhvr>
                                        <p:cTn id="56" dur="500"/>
                                        <p:tgtEl>
                                          <p:spTgt spid="62"/>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48"/>
                                        </p:tgtEl>
                                        <p:attrNameLst>
                                          <p:attrName>style.visibility</p:attrName>
                                        </p:attrNameLst>
                                      </p:cBhvr>
                                      <p:to>
                                        <p:strVal val="visible"/>
                                      </p:to>
                                    </p:set>
                                    <p:anim calcmode="lin" valueType="num">
                                      <p:cBhvr>
                                        <p:cTn id="61" dur="1000" fill="hold"/>
                                        <p:tgtEl>
                                          <p:spTgt spid="48"/>
                                        </p:tgtEl>
                                        <p:attrNameLst>
                                          <p:attrName>ppt_w</p:attrName>
                                        </p:attrNameLst>
                                      </p:cBhvr>
                                      <p:tavLst>
                                        <p:tav tm="0">
                                          <p:val>
                                            <p:fltVal val="0"/>
                                          </p:val>
                                        </p:tav>
                                        <p:tav tm="100000">
                                          <p:val>
                                            <p:strVal val="#ppt_w"/>
                                          </p:val>
                                        </p:tav>
                                      </p:tavLst>
                                    </p:anim>
                                    <p:anim calcmode="lin" valueType="num">
                                      <p:cBhvr>
                                        <p:cTn id="62" dur="1000" fill="hold"/>
                                        <p:tgtEl>
                                          <p:spTgt spid="48"/>
                                        </p:tgtEl>
                                        <p:attrNameLst>
                                          <p:attrName>ppt_h</p:attrName>
                                        </p:attrNameLst>
                                      </p:cBhvr>
                                      <p:tavLst>
                                        <p:tav tm="0">
                                          <p:val>
                                            <p:fltVal val="0"/>
                                          </p:val>
                                        </p:tav>
                                        <p:tav tm="100000">
                                          <p:val>
                                            <p:strVal val="#ppt_h"/>
                                          </p:val>
                                        </p:tav>
                                      </p:tavLst>
                                    </p:anim>
                                    <p:animEffect transition="in" filter="fade">
                                      <p:cBhvr>
                                        <p:cTn id="63" dur="1000"/>
                                        <p:tgtEl>
                                          <p:spTgt spid="4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9"/>
                                        </p:tgtEl>
                                        <p:attrNameLst>
                                          <p:attrName>style.visibility</p:attrName>
                                        </p:attrNameLst>
                                      </p:cBhvr>
                                      <p:to>
                                        <p:strVal val="visible"/>
                                      </p:to>
                                    </p:set>
                                    <p:animEffect transition="in" filter="fade">
                                      <p:cBhvr>
                                        <p:cTn id="66" dur="500"/>
                                        <p:tgtEl>
                                          <p:spTgt spid="79"/>
                                        </p:tgtEl>
                                      </p:cBhvr>
                                    </p:animEffect>
                                  </p:childTnLst>
                                </p:cTn>
                              </p:par>
                            </p:childTnLst>
                          </p:cTn>
                        </p:par>
                        <p:par>
                          <p:cTn id="67" fill="hold">
                            <p:stCondLst>
                              <p:cond delay="1000"/>
                            </p:stCondLst>
                            <p:childTnLst>
                              <p:par>
                                <p:cTn id="68" presetID="10" presetClass="entr" presetSubtype="0"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fade">
                                      <p:cBhvr>
                                        <p:cTn id="70" dur="500"/>
                                        <p:tgtEl>
                                          <p:spTgt spid="60"/>
                                        </p:tgtEl>
                                      </p:cBhvr>
                                    </p:animEffect>
                                  </p:childTnLst>
                                </p:cTn>
                              </p:par>
                              <p:par>
                                <p:cTn id="71" presetID="22" presetClass="entr" presetSubtype="2" fill="hold" grpId="0" nodeType="withEffect">
                                  <p:stCondLst>
                                    <p:cond delay="300"/>
                                  </p:stCondLst>
                                  <p:childTnLst>
                                    <p:set>
                                      <p:cBhvr>
                                        <p:cTn id="72" dur="1" fill="hold">
                                          <p:stCondLst>
                                            <p:cond delay="0"/>
                                          </p:stCondLst>
                                        </p:cTn>
                                        <p:tgtEl>
                                          <p:spTgt spid="58"/>
                                        </p:tgtEl>
                                        <p:attrNameLst>
                                          <p:attrName>style.visibility</p:attrName>
                                        </p:attrNameLst>
                                      </p:cBhvr>
                                      <p:to>
                                        <p:strVal val="visible"/>
                                      </p:to>
                                    </p:set>
                                    <p:animEffect transition="in" filter="wipe(right)">
                                      <p:cBhvr>
                                        <p:cTn id="73" dur="1000"/>
                                        <p:tgtEl>
                                          <p:spTgt spid="58"/>
                                        </p:tgtEl>
                                      </p:cBhvr>
                                    </p:animEffect>
                                  </p:childTnLst>
                                </p:cTn>
                              </p:par>
                              <p:par>
                                <p:cTn id="74" presetID="53" presetClass="entr" presetSubtype="16" fill="hold" nodeType="withEffect">
                                  <p:stCondLst>
                                    <p:cond delay="800"/>
                                  </p:stCondLst>
                                  <p:childTnLst>
                                    <p:set>
                                      <p:cBhvr>
                                        <p:cTn id="75" dur="1" fill="hold">
                                          <p:stCondLst>
                                            <p:cond delay="0"/>
                                          </p:stCondLst>
                                        </p:cTn>
                                        <p:tgtEl>
                                          <p:spTgt spid="70"/>
                                        </p:tgtEl>
                                        <p:attrNameLst>
                                          <p:attrName>style.visibility</p:attrName>
                                        </p:attrNameLst>
                                      </p:cBhvr>
                                      <p:to>
                                        <p:strVal val="visible"/>
                                      </p:to>
                                    </p:set>
                                    <p:anim calcmode="lin" valueType="num">
                                      <p:cBhvr>
                                        <p:cTn id="76" dur="500" fill="hold"/>
                                        <p:tgtEl>
                                          <p:spTgt spid="70"/>
                                        </p:tgtEl>
                                        <p:attrNameLst>
                                          <p:attrName>ppt_w</p:attrName>
                                        </p:attrNameLst>
                                      </p:cBhvr>
                                      <p:tavLst>
                                        <p:tav tm="0">
                                          <p:val>
                                            <p:fltVal val="0"/>
                                          </p:val>
                                        </p:tav>
                                        <p:tav tm="100000">
                                          <p:val>
                                            <p:strVal val="#ppt_w"/>
                                          </p:val>
                                        </p:tav>
                                      </p:tavLst>
                                    </p:anim>
                                    <p:anim calcmode="lin" valueType="num">
                                      <p:cBhvr>
                                        <p:cTn id="77" dur="500" fill="hold"/>
                                        <p:tgtEl>
                                          <p:spTgt spid="70"/>
                                        </p:tgtEl>
                                        <p:attrNameLst>
                                          <p:attrName>ppt_h</p:attrName>
                                        </p:attrNameLst>
                                      </p:cBhvr>
                                      <p:tavLst>
                                        <p:tav tm="0">
                                          <p:val>
                                            <p:fltVal val="0"/>
                                          </p:val>
                                        </p:tav>
                                        <p:tav tm="100000">
                                          <p:val>
                                            <p:strVal val="#ppt_h"/>
                                          </p:val>
                                        </p:tav>
                                      </p:tavLst>
                                    </p:anim>
                                    <p:animEffect transition="in" filter="fade">
                                      <p:cBhvr>
                                        <p:cTn id="78" dur="500"/>
                                        <p:tgtEl>
                                          <p:spTgt spid="70"/>
                                        </p:tgtEl>
                                      </p:cBhvr>
                                    </p:animEffect>
                                  </p:childTnLst>
                                </p:cTn>
                              </p:par>
                            </p:childTnLst>
                          </p:cTn>
                        </p:par>
                        <p:par>
                          <p:cTn id="79" fill="hold">
                            <p:stCondLst>
                              <p:cond delay="2300"/>
                            </p:stCondLst>
                            <p:childTnLst>
                              <p:par>
                                <p:cTn id="80" presetID="10" presetClass="entr" presetSubtype="0" fill="hold" grpId="0" nodeType="afterEffect">
                                  <p:stCondLst>
                                    <p:cond delay="0"/>
                                  </p:stCondLst>
                                  <p:childTnLst>
                                    <p:set>
                                      <p:cBhvr>
                                        <p:cTn id="81" dur="1" fill="hold">
                                          <p:stCondLst>
                                            <p:cond delay="0"/>
                                          </p:stCondLst>
                                        </p:cTn>
                                        <p:tgtEl>
                                          <p:spTgt spid="59"/>
                                        </p:tgtEl>
                                        <p:attrNameLst>
                                          <p:attrName>style.visibility</p:attrName>
                                        </p:attrNameLst>
                                      </p:cBhvr>
                                      <p:to>
                                        <p:strVal val="visible"/>
                                      </p:to>
                                    </p:set>
                                    <p:animEffect transition="in" filter="fade">
                                      <p:cBhvr>
                                        <p:cTn id="82" dur="500"/>
                                        <p:tgtEl>
                                          <p:spTgt spid="59"/>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80"/>
                                        </p:tgtEl>
                                        <p:attrNameLst>
                                          <p:attrName>style.visibility</p:attrName>
                                        </p:attrNameLst>
                                      </p:cBhvr>
                                      <p:to>
                                        <p:strVal val="visible"/>
                                      </p:to>
                                    </p:set>
                                    <p:animEffect transition="in" filter="fade">
                                      <p:cBhvr>
                                        <p:cTn id="87"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57" grpId="0" animBg="1"/>
      <p:bldP spid="58" grpId="0" animBg="1"/>
      <p:bldP spid="59" grpId="0"/>
      <p:bldP spid="60" grpId="0" animBg="1"/>
      <p:bldP spid="61" grpId="0" animBg="1"/>
      <p:bldP spid="62" grpId="0"/>
      <p:bldP spid="63" grpId="0" animBg="1"/>
      <p:bldP spid="64" grpId="0" animBg="1"/>
      <p:bldP spid="65" grpId="0"/>
      <p:bldP spid="66" grpId="0" animBg="1"/>
      <p:bldP spid="79" grpId="0" animBg="1"/>
      <p:bldP spid="8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grpSp>
        <p:nvGrpSpPr>
          <p:cNvPr id="12" name="Group 11"/>
          <p:cNvGrpSpPr/>
          <p:nvPr/>
        </p:nvGrpSpPr>
        <p:grpSpPr>
          <a:xfrm>
            <a:off x="4367426" y="2018820"/>
            <a:ext cx="480600" cy="1704020"/>
            <a:chOff x="5823234" y="1574236"/>
            <a:chExt cx="640800" cy="2272026"/>
          </a:xfrm>
        </p:grpSpPr>
        <p:sp>
          <p:nvSpPr>
            <p:cNvPr id="80" name="Freeform 10"/>
            <p:cNvSpPr>
              <a:spLocks noChangeArrowheads="1"/>
            </p:cNvSpPr>
            <p:nvPr/>
          </p:nvSpPr>
          <p:spPr bwMode="auto">
            <a:xfrm>
              <a:off x="5837550" y="1574236"/>
              <a:ext cx="626484" cy="1065501"/>
            </a:xfrm>
            <a:custGeom>
              <a:avLst/>
              <a:gdLst>
                <a:gd name="T0" fmla="*/ 2715 w 2890"/>
                <a:gd name="T1" fmla="*/ 4304 h 4913"/>
                <a:gd name="T2" fmla="*/ 2715 w 2890"/>
                <a:gd name="T3" fmla="*/ 4304 h 4913"/>
                <a:gd name="T4" fmla="*/ 2831 w 2890"/>
                <a:gd name="T5" fmla="*/ 3929 h 4913"/>
                <a:gd name="T6" fmla="*/ 2543 w 2890"/>
                <a:gd name="T7" fmla="*/ 3438 h 4913"/>
                <a:gd name="T8" fmla="*/ 2109 w 2890"/>
                <a:gd name="T9" fmla="*/ 1532 h 4913"/>
                <a:gd name="T10" fmla="*/ 2225 w 2890"/>
                <a:gd name="T11" fmla="*/ 1445 h 4913"/>
                <a:gd name="T12" fmla="*/ 2310 w 2890"/>
                <a:gd name="T13" fmla="*/ 1242 h 4913"/>
                <a:gd name="T14" fmla="*/ 2484 w 2890"/>
                <a:gd name="T15" fmla="*/ 1098 h 4913"/>
                <a:gd name="T16" fmla="*/ 2397 w 2890"/>
                <a:gd name="T17" fmla="*/ 1011 h 4913"/>
                <a:gd name="T18" fmla="*/ 2484 w 2890"/>
                <a:gd name="T19" fmla="*/ 982 h 4913"/>
                <a:gd name="T20" fmla="*/ 2484 w 2890"/>
                <a:gd name="T21" fmla="*/ 87 h 4913"/>
                <a:gd name="T22" fmla="*/ 1993 w 2890"/>
                <a:gd name="T23" fmla="*/ 29 h 4913"/>
                <a:gd name="T24" fmla="*/ 1993 w 2890"/>
                <a:gd name="T25" fmla="*/ 145 h 4913"/>
                <a:gd name="T26" fmla="*/ 1878 w 2890"/>
                <a:gd name="T27" fmla="*/ 145 h 4913"/>
                <a:gd name="T28" fmla="*/ 1878 w 2890"/>
                <a:gd name="T29" fmla="*/ 0 h 4913"/>
                <a:gd name="T30" fmla="*/ 1531 w 2890"/>
                <a:gd name="T31" fmla="*/ 0 h 4913"/>
                <a:gd name="T32" fmla="*/ 1531 w 2890"/>
                <a:gd name="T33" fmla="*/ 0 h 4913"/>
                <a:gd name="T34" fmla="*/ 1444 w 2890"/>
                <a:gd name="T35" fmla="*/ 0 h 4913"/>
                <a:gd name="T36" fmla="*/ 1357 w 2890"/>
                <a:gd name="T37" fmla="*/ 0 h 4913"/>
                <a:gd name="T38" fmla="*/ 1357 w 2890"/>
                <a:gd name="T39" fmla="*/ 0 h 4913"/>
                <a:gd name="T40" fmla="*/ 838 w 2890"/>
                <a:gd name="T41" fmla="*/ 29 h 4913"/>
                <a:gd name="T42" fmla="*/ 838 w 2890"/>
                <a:gd name="T43" fmla="*/ 174 h 4913"/>
                <a:gd name="T44" fmla="*/ 693 w 2890"/>
                <a:gd name="T45" fmla="*/ 174 h 4913"/>
                <a:gd name="T46" fmla="*/ 693 w 2890"/>
                <a:gd name="T47" fmla="*/ 29 h 4913"/>
                <a:gd name="T48" fmla="*/ 404 w 2890"/>
                <a:gd name="T49" fmla="*/ 87 h 4913"/>
                <a:gd name="T50" fmla="*/ 404 w 2890"/>
                <a:gd name="T51" fmla="*/ 982 h 4913"/>
                <a:gd name="T52" fmla="*/ 491 w 2890"/>
                <a:gd name="T53" fmla="*/ 1011 h 4913"/>
                <a:gd name="T54" fmla="*/ 404 w 2890"/>
                <a:gd name="T55" fmla="*/ 1098 h 4913"/>
                <a:gd name="T56" fmla="*/ 548 w 2890"/>
                <a:gd name="T57" fmla="*/ 1242 h 4913"/>
                <a:gd name="T58" fmla="*/ 635 w 2890"/>
                <a:gd name="T59" fmla="*/ 1445 h 4913"/>
                <a:gd name="T60" fmla="*/ 779 w 2890"/>
                <a:gd name="T61" fmla="*/ 1532 h 4913"/>
                <a:gd name="T62" fmla="*/ 347 w 2890"/>
                <a:gd name="T63" fmla="*/ 3438 h 4913"/>
                <a:gd name="T64" fmla="*/ 58 w 2890"/>
                <a:gd name="T65" fmla="*/ 3929 h 4913"/>
                <a:gd name="T66" fmla="*/ 174 w 2890"/>
                <a:gd name="T67" fmla="*/ 4304 h 4913"/>
                <a:gd name="T68" fmla="*/ 30 w 2890"/>
                <a:gd name="T69" fmla="*/ 4362 h 4913"/>
                <a:gd name="T70" fmla="*/ 30 w 2890"/>
                <a:gd name="T71" fmla="*/ 4709 h 4913"/>
                <a:gd name="T72" fmla="*/ 1444 w 2890"/>
                <a:gd name="T73" fmla="*/ 4912 h 4913"/>
                <a:gd name="T74" fmla="*/ 2860 w 2890"/>
                <a:gd name="T75" fmla="*/ 4709 h 4913"/>
                <a:gd name="T76" fmla="*/ 2860 w 2890"/>
                <a:gd name="T77" fmla="*/ 4362 h 4913"/>
                <a:gd name="T78" fmla="*/ 2715 w 2890"/>
                <a:gd name="T79" fmla="*/ 4304 h 4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90" h="4913">
                  <a:moveTo>
                    <a:pt x="2715" y="4304"/>
                  </a:moveTo>
                  <a:lnTo>
                    <a:pt x="2715" y="4304"/>
                  </a:lnTo>
                  <a:cubicBezTo>
                    <a:pt x="2715" y="4304"/>
                    <a:pt x="2889" y="4189"/>
                    <a:pt x="2831" y="3929"/>
                  </a:cubicBezTo>
                  <a:cubicBezTo>
                    <a:pt x="2773" y="3698"/>
                    <a:pt x="2310" y="3640"/>
                    <a:pt x="2543" y="3438"/>
                  </a:cubicBezTo>
                  <a:cubicBezTo>
                    <a:pt x="2773" y="3207"/>
                    <a:pt x="1965" y="3207"/>
                    <a:pt x="2109" y="1532"/>
                  </a:cubicBezTo>
                  <a:cubicBezTo>
                    <a:pt x="2109" y="1416"/>
                    <a:pt x="2225" y="1502"/>
                    <a:pt x="2225" y="1445"/>
                  </a:cubicBezTo>
                  <a:cubicBezTo>
                    <a:pt x="2253" y="1386"/>
                    <a:pt x="2196" y="1271"/>
                    <a:pt x="2310" y="1242"/>
                  </a:cubicBezTo>
                  <a:cubicBezTo>
                    <a:pt x="2456" y="1185"/>
                    <a:pt x="2484" y="1185"/>
                    <a:pt x="2484" y="1098"/>
                  </a:cubicBezTo>
                  <a:cubicBezTo>
                    <a:pt x="2484" y="1011"/>
                    <a:pt x="2397" y="1011"/>
                    <a:pt x="2397" y="1011"/>
                  </a:cubicBezTo>
                  <a:cubicBezTo>
                    <a:pt x="2397" y="1011"/>
                    <a:pt x="2456" y="1011"/>
                    <a:pt x="2484" y="982"/>
                  </a:cubicBezTo>
                  <a:cubicBezTo>
                    <a:pt x="2484" y="87"/>
                    <a:pt x="2484" y="87"/>
                    <a:pt x="2484" y="87"/>
                  </a:cubicBezTo>
                  <a:cubicBezTo>
                    <a:pt x="2484" y="87"/>
                    <a:pt x="2484" y="29"/>
                    <a:pt x="1993" y="29"/>
                  </a:cubicBezTo>
                  <a:cubicBezTo>
                    <a:pt x="1993" y="145"/>
                    <a:pt x="1993" y="145"/>
                    <a:pt x="1993" y="145"/>
                  </a:cubicBezTo>
                  <a:cubicBezTo>
                    <a:pt x="1878" y="145"/>
                    <a:pt x="1878" y="145"/>
                    <a:pt x="1878" y="145"/>
                  </a:cubicBezTo>
                  <a:cubicBezTo>
                    <a:pt x="1878" y="0"/>
                    <a:pt x="1878" y="0"/>
                    <a:pt x="1878" y="0"/>
                  </a:cubicBezTo>
                  <a:cubicBezTo>
                    <a:pt x="1762" y="0"/>
                    <a:pt x="1647" y="0"/>
                    <a:pt x="1531" y="0"/>
                  </a:cubicBezTo>
                  <a:lnTo>
                    <a:pt x="1531" y="0"/>
                  </a:lnTo>
                  <a:cubicBezTo>
                    <a:pt x="1502" y="0"/>
                    <a:pt x="1473" y="0"/>
                    <a:pt x="1444" y="0"/>
                  </a:cubicBezTo>
                  <a:cubicBezTo>
                    <a:pt x="1416" y="0"/>
                    <a:pt x="1386" y="0"/>
                    <a:pt x="1357" y="0"/>
                  </a:cubicBezTo>
                  <a:lnTo>
                    <a:pt x="1357" y="0"/>
                  </a:lnTo>
                  <a:cubicBezTo>
                    <a:pt x="1126" y="0"/>
                    <a:pt x="953" y="0"/>
                    <a:pt x="838" y="29"/>
                  </a:cubicBezTo>
                  <a:cubicBezTo>
                    <a:pt x="838" y="174"/>
                    <a:pt x="838" y="174"/>
                    <a:pt x="838" y="174"/>
                  </a:cubicBezTo>
                  <a:cubicBezTo>
                    <a:pt x="693" y="174"/>
                    <a:pt x="693" y="174"/>
                    <a:pt x="693" y="174"/>
                  </a:cubicBezTo>
                  <a:cubicBezTo>
                    <a:pt x="693" y="29"/>
                    <a:pt x="693" y="29"/>
                    <a:pt x="693" y="29"/>
                  </a:cubicBezTo>
                  <a:cubicBezTo>
                    <a:pt x="404" y="58"/>
                    <a:pt x="404" y="87"/>
                    <a:pt x="404" y="87"/>
                  </a:cubicBezTo>
                  <a:cubicBezTo>
                    <a:pt x="404" y="982"/>
                    <a:pt x="404" y="982"/>
                    <a:pt x="404" y="982"/>
                  </a:cubicBezTo>
                  <a:cubicBezTo>
                    <a:pt x="433" y="1011"/>
                    <a:pt x="491" y="1011"/>
                    <a:pt x="491" y="1011"/>
                  </a:cubicBezTo>
                  <a:cubicBezTo>
                    <a:pt x="491" y="1011"/>
                    <a:pt x="404" y="1011"/>
                    <a:pt x="404" y="1098"/>
                  </a:cubicBezTo>
                  <a:cubicBezTo>
                    <a:pt x="404" y="1185"/>
                    <a:pt x="433" y="1185"/>
                    <a:pt x="548" y="1242"/>
                  </a:cubicBezTo>
                  <a:cubicBezTo>
                    <a:pt x="693" y="1271"/>
                    <a:pt x="635" y="1386"/>
                    <a:pt x="635" y="1445"/>
                  </a:cubicBezTo>
                  <a:cubicBezTo>
                    <a:pt x="664" y="1502"/>
                    <a:pt x="779" y="1416"/>
                    <a:pt x="779" y="1532"/>
                  </a:cubicBezTo>
                  <a:cubicBezTo>
                    <a:pt x="924" y="3207"/>
                    <a:pt x="117" y="3207"/>
                    <a:pt x="347" y="3438"/>
                  </a:cubicBezTo>
                  <a:cubicBezTo>
                    <a:pt x="578" y="3640"/>
                    <a:pt x="117" y="3698"/>
                    <a:pt x="58" y="3929"/>
                  </a:cubicBezTo>
                  <a:cubicBezTo>
                    <a:pt x="0" y="4189"/>
                    <a:pt x="174" y="4304"/>
                    <a:pt x="174" y="4304"/>
                  </a:cubicBezTo>
                  <a:cubicBezTo>
                    <a:pt x="174" y="4304"/>
                    <a:pt x="30" y="4304"/>
                    <a:pt x="30" y="4362"/>
                  </a:cubicBezTo>
                  <a:cubicBezTo>
                    <a:pt x="30" y="4449"/>
                    <a:pt x="30" y="4709"/>
                    <a:pt x="30" y="4709"/>
                  </a:cubicBezTo>
                  <a:cubicBezTo>
                    <a:pt x="174" y="4825"/>
                    <a:pt x="809" y="4912"/>
                    <a:pt x="1444" y="4912"/>
                  </a:cubicBezTo>
                  <a:cubicBezTo>
                    <a:pt x="2080" y="4912"/>
                    <a:pt x="2715" y="4825"/>
                    <a:pt x="2860" y="4709"/>
                  </a:cubicBezTo>
                  <a:cubicBezTo>
                    <a:pt x="2860" y="4709"/>
                    <a:pt x="2860" y="4449"/>
                    <a:pt x="2860" y="4362"/>
                  </a:cubicBezTo>
                  <a:cubicBezTo>
                    <a:pt x="2860" y="4304"/>
                    <a:pt x="2715" y="4304"/>
                    <a:pt x="2715" y="4304"/>
                  </a:cubicBezTo>
                </a:path>
              </a:pathLst>
            </a:custGeom>
            <a:solidFill>
              <a:schemeClr val="accent6">
                <a:lumMod val="75000"/>
              </a:schemeClr>
            </a:solidFill>
            <a:ln>
              <a:noFill/>
            </a:ln>
            <a:effectLst/>
          </p:spPr>
          <p:txBody>
            <a:bodyPr wrap="none" anchor="ctr">
              <a:normAutofit/>
            </a:bodyPr>
            <a:lstStyle/>
            <a:p>
              <a:endParaRPr lang="en-US" sz="1053"/>
            </a:p>
          </p:txBody>
        </p:sp>
        <p:sp>
          <p:nvSpPr>
            <p:cNvPr id="57" name="Rectangle 56"/>
            <p:cNvSpPr/>
            <p:nvPr/>
          </p:nvSpPr>
          <p:spPr>
            <a:xfrm>
              <a:off x="5823234" y="2632449"/>
              <a:ext cx="612290" cy="1213813"/>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grpSp>
      <p:grpSp>
        <p:nvGrpSpPr>
          <p:cNvPr id="63" name="Group 62"/>
          <p:cNvGrpSpPr/>
          <p:nvPr/>
        </p:nvGrpSpPr>
        <p:grpSpPr>
          <a:xfrm>
            <a:off x="5572736" y="1392790"/>
            <a:ext cx="493311" cy="2320890"/>
            <a:chOff x="5441728" y="550058"/>
            <a:chExt cx="508093" cy="2390435"/>
          </a:xfrm>
        </p:grpSpPr>
        <p:sp>
          <p:nvSpPr>
            <p:cNvPr id="64" name="Freeform 63"/>
            <p:cNvSpPr>
              <a:spLocks noChangeArrowheads="1"/>
            </p:cNvSpPr>
            <p:nvPr/>
          </p:nvSpPr>
          <p:spPr bwMode="auto">
            <a:xfrm>
              <a:off x="5441728" y="550058"/>
              <a:ext cx="484409" cy="1162703"/>
            </a:xfrm>
            <a:custGeom>
              <a:avLst/>
              <a:gdLst>
                <a:gd name="T0" fmla="*/ 3177 w 3294"/>
                <a:gd name="T1" fmla="*/ 6212 h 6762"/>
                <a:gd name="T2" fmla="*/ 3177 w 3294"/>
                <a:gd name="T3" fmla="*/ 6212 h 6762"/>
                <a:gd name="T4" fmla="*/ 3004 w 3294"/>
                <a:gd name="T5" fmla="*/ 6154 h 6762"/>
                <a:gd name="T6" fmla="*/ 3004 w 3294"/>
                <a:gd name="T7" fmla="*/ 5547 h 6762"/>
                <a:gd name="T8" fmla="*/ 2773 w 3294"/>
                <a:gd name="T9" fmla="*/ 4912 h 6762"/>
                <a:gd name="T10" fmla="*/ 2455 w 3294"/>
                <a:gd name="T11" fmla="*/ 4622 h 6762"/>
                <a:gd name="T12" fmla="*/ 2137 w 3294"/>
                <a:gd name="T13" fmla="*/ 3091 h 6762"/>
                <a:gd name="T14" fmla="*/ 2715 w 3294"/>
                <a:gd name="T15" fmla="*/ 2860 h 6762"/>
                <a:gd name="T16" fmla="*/ 2427 w 3294"/>
                <a:gd name="T17" fmla="*/ 2658 h 6762"/>
                <a:gd name="T18" fmla="*/ 2311 w 3294"/>
                <a:gd name="T19" fmla="*/ 2398 h 6762"/>
                <a:gd name="T20" fmla="*/ 2311 w 3294"/>
                <a:gd name="T21" fmla="*/ 2254 h 6762"/>
                <a:gd name="T22" fmla="*/ 2802 w 3294"/>
                <a:gd name="T23" fmla="*/ 1329 h 6762"/>
                <a:gd name="T24" fmla="*/ 2600 w 3294"/>
                <a:gd name="T25" fmla="*/ 1098 h 6762"/>
                <a:gd name="T26" fmla="*/ 2340 w 3294"/>
                <a:gd name="T27" fmla="*/ 1098 h 6762"/>
                <a:gd name="T28" fmla="*/ 1791 w 3294"/>
                <a:gd name="T29" fmla="*/ 520 h 6762"/>
                <a:gd name="T30" fmla="*/ 1964 w 3294"/>
                <a:gd name="T31" fmla="*/ 261 h 6762"/>
                <a:gd name="T32" fmla="*/ 1675 w 3294"/>
                <a:gd name="T33" fmla="*/ 0 h 6762"/>
                <a:gd name="T34" fmla="*/ 1675 w 3294"/>
                <a:gd name="T35" fmla="*/ 0 h 6762"/>
                <a:gd name="T36" fmla="*/ 1646 w 3294"/>
                <a:gd name="T37" fmla="*/ 0 h 6762"/>
                <a:gd name="T38" fmla="*/ 1646 w 3294"/>
                <a:gd name="T39" fmla="*/ 0 h 6762"/>
                <a:gd name="T40" fmla="*/ 1646 w 3294"/>
                <a:gd name="T41" fmla="*/ 0 h 6762"/>
                <a:gd name="T42" fmla="*/ 1357 w 3294"/>
                <a:gd name="T43" fmla="*/ 261 h 6762"/>
                <a:gd name="T44" fmla="*/ 1502 w 3294"/>
                <a:gd name="T45" fmla="*/ 520 h 6762"/>
                <a:gd name="T46" fmla="*/ 982 w 3294"/>
                <a:gd name="T47" fmla="*/ 1098 h 6762"/>
                <a:gd name="T48" fmla="*/ 722 w 3294"/>
                <a:gd name="T49" fmla="*/ 1098 h 6762"/>
                <a:gd name="T50" fmla="*/ 519 w 3294"/>
                <a:gd name="T51" fmla="*/ 1329 h 6762"/>
                <a:gd name="T52" fmla="*/ 982 w 3294"/>
                <a:gd name="T53" fmla="*/ 2254 h 6762"/>
                <a:gd name="T54" fmla="*/ 982 w 3294"/>
                <a:gd name="T55" fmla="*/ 2398 h 6762"/>
                <a:gd name="T56" fmla="*/ 866 w 3294"/>
                <a:gd name="T57" fmla="*/ 2658 h 6762"/>
                <a:gd name="T58" fmla="*/ 578 w 3294"/>
                <a:gd name="T59" fmla="*/ 2860 h 6762"/>
                <a:gd name="T60" fmla="*/ 1155 w 3294"/>
                <a:gd name="T61" fmla="*/ 3091 h 6762"/>
                <a:gd name="T62" fmla="*/ 837 w 3294"/>
                <a:gd name="T63" fmla="*/ 4622 h 6762"/>
                <a:gd name="T64" fmla="*/ 548 w 3294"/>
                <a:gd name="T65" fmla="*/ 4912 h 6762"/>
                <a:gd name="T66" fmla="*/ 288 w 3294"/>
                <a:gd name="T67" fmla="*/ 5547 h 6762"/>
                <a:gd name="T68" fmla="*/ 288 w 3294"/>
                <a:gd name="T69" fmla="*/ 6154 h 6762"/>
                <a:gd name="T70" fmla="*/ 115 w 3294"/>
                <a:gd name="T71" fmla="*/ 6212 h 6762"/>
                <a:gd name="T72" fmla="*/ 115 w 3294"/>
                <a:gd name="T73" fmla="*/ 6558 h 6762"/>
                <a:gd name="T74" fmla="*/ 1473 w 3294"/>
                <a:gd name="T75" fmla="*/ 6761 h 6762"/>
                <a:gd name="T76" fmla="*/ 1473 w 3294"/>
                <a:gd name="T77" fmla="*/ 6761 h 6762"/>
                <a:gd name="T78" fmla="*/ 1473 w 3294"/>
                <a:gd name="T79" fmla="*/ 6761 h 6762"/>
                <a:gd name="T80" fmla="*/ 1502 w 3294"/>
                <a:gd name="T81" fmla="*/ 6761 h 6762"/>
                <a:gd name="T82" fmla="*/ 1502 w 3294"/>
                <a:gd name="T83" fmla="*/ 6761 h 6762"/>
                <a:gd name="T84" fmla="*/ 1646 w 3294"/>
                <a:gd name="T85" fmla="*/ 6761 h 6762"/>
                <a:gd name="T86" fmla="*/ 1791 w 3294"/>
                <a:gd name="T87" fmla="*/ 6761 h 6762"/>
                <a:gd name="T88" fmla="*/ 1791 w 3294"/>
                <a:gd name="T89" fmla="*/ 6761 h 6762"/>
                <a:gd name="T90" fmla="*/ 1819 w 3294"/>
                <a:gd name="T91" fmla="*/ 6761 h 6762"/>
                <a:gd name="T92" fmla="*/ 1819 w 3294"/>
                <a:gd name="T93" fmla="*/ 6761 h 6762"/>
                <a:gd name="T94" fmla="*/ 1819 w 3294"/>
                <a:gd name="T95" fmla="*/ 6761 h 6762"/>
                <a:gd name="T96" fmla="*/ 3177 w 3294"/>
                <a:gd name="T97" fmla="*/ 6558 h 6762"/>
                <a:gd name="T98" fmla="*/ 3177 w 3294"/>
                <a:gd name="T99" fmla="*/ 6212 h 6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94" h="6762">
                  <a:moveTo>
                    <a:pt x="3177" y="6212"/>
                  </a:moveTo>
                  <a:lnTo>
                    <a:pt x="3177" y="6212"/>
                  </a:lnTo>
                  <a:cubicBezTo>
                    <a:pt x="3177" y="6154"/>
                    <a:pt x="3004" y="6154"/>
                    <a:pt x="3004" y="6154"/>
                  </a:cubicBezTo>
                  <a:cubicBezTo>
                    <a:pt x="3004" y="6154"/>
                    <a:pt x="3293" y="5894"/>
                    <a:pt x="3004" y="5547"/>
                  </a:cubicBezTo>
                  <a:cubicBezTo>
                    <a:pt x="2715" y="5200"/>
                    <a:pt x="2600" y="5113"/>
                    <a:pt x="2773" y="4912"/>
                  </a:cubicBezTo>
                  <a:cubicBezTo>
                    <a:pt x="2918" y="4709"/>
                    <a:pt x="2600" y="4825"/>
                    <a:pt x="2455" y="4622"/>
                  </a:cubicBezTo>
                  <a:cubicBezTo>
                    <a:pt x="2311" y="4421"/>
                    <a:pt x="1993" y="3929"/>
                    <a:pt x="2137" y="3091"/>
                  </a:cubicBezTo>
                  <a:cubicBezTo>
                    <a:pt x="2137" y="3091"/>
                    <a:pt x="2715" y="3091"/>
                    <a:pt x="2715" y="2860"/>
                  </a:cubicBezTo>
                  <a:cubicBezTo>
                    <a:pt x="2715" y="2658"/>
                    <a:pt x="2427" y="2658"/>
                    <a:pt x="2427" y="2658"/>
                  </a:cubicBezTo>
                  <a:cubicBezTo>
                    <a:pt x="2427" y="2658"/>
                    <a:pt x="2715" y="2427"/>
                    <a:pt x="2311" y="2398"/>
                  </a:cubicBezTo>
                  <a:cubicBezTo>
                    <a:pt x="2311" y="2398"/>
                    <a:pt x="2571" y="2311"/>
                    <a:pt x="2311" y="2254"/>
                  </a:cubicBezTo>
                  <a:cubicBezTo>
                    <a:pt x="2311" y="2254"/>
                    <a:pt x="2166" y="1647"/>
                    <a:pt x="2802" y="1329"/>
                  </a:cubicBezTo>
                  <a:cubicBezTo>
                    <a:pt x="2600" y="1098"/>
                    <a:pt x="2600" y="1098"/>
                    <a:pt x="2600" y="1098"/>
                  </a:cubicBezTo>
                  <a:cubicBezTo>
                    <a:pt x="2340" y="1098"/>
                    <a:pt x="2340" y="1098"/>
                    <a:pt x="2340" y="1098"/>
                  </a:cubicBezTo>
                  <a:cubicBezTo>
                    <a:pt x="2340" y="1098"/>
                    <a:pt x="2253" y="723"/>
                    <a:pt x="1791" y="520"/>
                  </a:cubicBezTo>
                  <a:cubicBezTo>
                    <a:pt x="1791" y="520"/>
                    <a:pt x="1964" y="434"/>
                    <a:pt x="1964" y="261"/>
                  </a:cubicBezTo>
                  <a:cubicBezTo>
                    <a:pt x="1964" y="116"/>
                    <a:pt x="1849" y="0"/>
                    <a:pt x="1675" y="0"/>
                  </a:cubicBezTo>
                  <a:lnTo>
                    <a:pt x="1675" y="0"/>
                  </a:lnTo>
                  <a:cubicBezTo>
                    <a:pt x="1646" y="0"/>
                    <a:pt x="1646" y="0"/>
                    <a:pt x="1646" y="0"/>
                  </a:cubicBezTo>
                  <a:lnTo>
                    <a:pt x="1646" y="0"/>
                  </a:lnTo>
                  <a:lnTo>
                    <a:pt x="1646" y="0"/>
                  </a:lnTo>
                  <a:cubicBezTo>
                    <a:pt x="1444" y="0"/>
                    <a:pt x="1357" y="116"/>
                    <a:pt x="1357" y="261"/>
                  </a:cubicBezTo>
                  <a:cubicBezTo>
                    <a:pt x="1357" y="434"/>
                    <a:pt x="1502" y="520"/>
                    <a:pt x="1502" y="520"/>
                  </a:cubicBezTo>
                  <a:cubicBezTo>
                    <a:pt x="1068" y="723"/>
                    <a:pt x="982" y="1098"/>
                    <a:pt x="982" y="1098"/>
                  </a:cubicBezTo>
                  <a:cubicBezTo>
                    <a:pt x="722" y="1098"/>
                    <a:pt x="722" y="1098"/>
                    <a:pt x="722" y="1098"/>
                  </a:cubicBezTo>
                  <a:cubicBezTo>
                    <a:pt x="519" y="1329"/>
                    <a:pt x="519" y="1329"/>
                    <a:pt x="519" y="1329"/>
                  </a:cubicBezTo>
                  <a:cubicBezTo>
                    <a:pt x="1126" y="1647"/>
                    <a:pt x="982" y="2254"/>
                    <a:pt x="982" y="2254"/>
                  </a:cubicBezTo>
                  <a:cubicBezTo>
                    <a:pt x="750" y="2311"/>
                    <a:pt x="982" y="2398"/>
                    <a:pt x="982" y="2398"/>
                  </a:cubicBezTo>
                  <a:cubicBezTo>
                    <a:pt x="578" y="2427"/>
                    <a:pt x="866" y="2658"/>
                    <a:pt x="866" y="2658"/>
                  </a:cubicBezTo>
                  <a:cubicBezTo>
                    <a:pt x="866" y="2658"/>
                    <a:pt x="578" y="2658"/>
                    <a:pt x="578" y="2860"/>
                  </a:cubicBezTo>
                  <a:cubicBezTo>
                    <a:pt x="578" y="3091"/>
                    <a:pt x="1155" y="3091"/>
                    <a:pt x="1155" y="3091"/>
                  </a:cubicBezTo>
                  <a:cubicBezTo>
                    <a:pt x="1328" y="3929"/>
                    <a:pt x="982" y="4421"/>
                    <a:pt x="837" y="4622"/>
                  </a:cubicBezTo>
                  <a:cubicBezTo>
                    <a:pt x="693" y="4825"/>
                    <a:pt x="375" y="4709"/>
                    <a:pt x="548" y="4912"/>
                  </a:cubicBezTo>
                  <a:cubicBezTo>
                    <a:pt x="693" y="5113"/>
                    <a:pt x="578" y="5200"/>
                    <a:pt x="288" y="5547"/>
                  </a:cubicBezTo>
                  <a:cubicBezTo>
                    <a:pt x="0" y="5894"/>
                    <a:pt x="288" y="6154"/>
                    <a:pt x="288" y="6154"/>
                  </a:cubicBezTo>
                  <a:cubicBezTo>
                    <a:pt x="288" y="6154"/>
                    <a:pt x="115" y="6154"/>
                    <a:pt x="115" y="6212"/>
                  </a:cubicBezTo>
                  <a:cubicBezTo>
                    <a:pt x="115" y="6299"/>
                    <a:pt x="115" y="6558"/>
                    <a:pt x="115" y="6558"/>
                  </a:cubicBezTo>
                  <a:cubicBezTo>
                    <a:pt x="317" y="6674"/>
                    <a:pt x="837" y="6732"/>
                    <a:pt x="1473" y="6761"/>
                  </a:cubicBezTo>
                  <a:lnTo>
                    <a:pt x="1473" y="6761"/>
                  </a:lnTo>
                  <a:lnTo>
                    <a:pt x="1473" y="6761"/>
                  </a:lnTo>
                  <a:cubicBezTo>
                    <a:pt x="1502" y="6761"/>
                    <a:pt x="1502" y="6761"/>
                    <a:pt x="1502" y="6761"/>
                  </a:cubicBezTo>
                  <a:lnTo>
                    <a:pt x="1502" y="6761"/>
                  </a:lnTo>
                  <a:cubicBezTo>
                    <a:pt x="1559" y="6761"/>
                    <a:pt x="1618" y="6761"/>
                    <a:pt x="1646" y="6761"/>
                  </a:cubicBezTo>
                  <a:cubicBezTo>
                    <a:pt x="1704" y="6761"/>
                    <a:pt x="1733" y="6761"/>
                    <a:pt x="1791" y="6761"/>
                  </a:cubicBezTo>
                  <a:lnTo>
                    <a:pt x="1791" y="6761"/>
                  </a:lnTo>
                  <a:lnTo>
                    <a:pt x="1819" y="6761"/>
                  </a:lnTo>
                  <a:lnTo>
                    <a:pt x="1819" y="6761"/>
                  </a:lnTo>
                  <a:lnTo>
                    <a:pt x="1819" y="6761"/>
                  </a:lnTo>
                  <a:cubicBezTo>
                    <a:pt x="2484" y="6732"/>
                    <a:pt x="2975" y="6674"/>
                    <a:pt x="3177" y="6558"/>
                  </a:cubicBezTo>
                  <a:cubicBezTo>
                    <a:pt x="3177" y="6558"/>
                    <a:pt x="3177" y="6299"/>
                    <a:pt x="3177" y="6212"/>
                  </a:cubicBezTo>
                </a:path>
              </a:pathLst>
            </a:custGeom>
            <a:solidFill>
              <a:schemeClr val="accent6">
                <a:lumMod val="50000"/>
              </a:schemeClr>
            </a:solidFill>
            <a:ln>
              <a:noFill/>
            </a:ln>
            <a:effectLst/>
          </p:spPr>
          <p:txBody>
            <a:bodyPr wrap="none" lIns="74600" tIns="37300" rIns="74600" bIns="37300" anchor="ctr">
              <a:normAutofit/>
            </a:bodyPr>
            <a:lstStyle/>
            <a:p>
              <a:endParaRPr lang="en-US"/>
            </a:p>
          </p:txBody>
        </p:sp>
        <p:sp>
          <p:nvSpPr>
            <p:cNvPr id="66" name="Rectangle 65"/>
            <p:cNvSpPr/>
            <p:nvPr/>
          </p:nvSpPr>
          <p:spPr>
            <a:xfrm>
              <a:off x="5459989" y="1714546"/>
              <a:ext cx="489832" cy="1225947"/>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grpSp>
      <p:grpSp>
        <p:nvGrpSpPr>
          <p:cNvPr id="9" name="Group 8"/>
          <p:cNvGrpSpPr/>
          <p:nvPr/>
        </p:nvGrpSpPr>
        <p:grpSpPr>
          <a:xfrm>
            <a:off x="829585" y="2817946"/>
            <a:ext cx="459218" cy="1640687"/>
            <a:chOff x="1106114" y="2639737"/>
            <a:chExt cx="612290" cy="2187582"/>
          </a:xfrm>
        </p:grpSpPr>
        <p:sp>
          <p:nvSpPr>
            <p:cNvPr id="77" name="Freeform 12"/>
            <p:cNvSpPr>
              <a:spLocks noChangeArrowheads="1"/>
            </p:cNvSpPr>
            <p:nvPr/>
          </p:nvSpPr>
          <p:spPr bwMode="auto">
            <a:xfrm>
              <a:off x="1106114" y="2639737"/>
              <a:ext cx="612290" cy="1140448"/>
            </a:xfrm>
            <a:custGeom>
              <a:avLst/>
              <a:gdLst>
                <a:gd name="T0" fmla="*/ 2166 w 2311"/>
                <a:gd name="T1" fmla="*/ 3814 h 4306"/>
                <a:gd name="T2" fmla="*/ 2166 w 2311"/>
                <a:gd name="T3" fmla="*/ 3814 h 4306"/>
                <a:gd name="T4" fmla="*/ 2281 w 2311"/>
                <a:gd name="T5" fmla="*/ 3524 h 4306"/>
                <a:gd name="T6" fmla="*/ 1819 w 2311"/>
                <a:gd name="T7" fmla="*/ 2889 h 4306"/>
                <a:gd name="T8" fmla="*/ 1645 w 2311"/>
                <a:gd name="T9" fmla="*/ 2687 h 4306"/>
                <a:gd name="T10" fmla="*/ 1472 w 2311"/>
                <a:gd name="T11" fmla="*/ 1993 h 4306"/>
                <a:gd name="T12" fmla="*/ 1906 w 2311"/>
                <a:gd name="T13" fmla="*/ 1906 h 4306"/>
                <a:gd name="T14" fmla="*/ 1876 w 2311"/>
                <a:gd name="T15" fmla="*/ 1705 h 4306"/>
                <a:gd name="T16" fmla="*/ 1472 w 2311"/>
                <a:gd name="T17" fmla="*/ 1474 h 4306"/>
                <a:gd name="T18" fmla="*/ 1906 w 2311"/>
                <a:gd name="T19" fmla="*/ 809 h 4306"/>
                <a:gd name="T20" fmla="*/ 1154 w 2311"/>
                <a:gd name="T21" fmla="*/ 0 h 4306"/>
                <a:gd name="T22" fmla="*/ 403 w 2311"/>
                <a:gd name="T23" fmla="*/ 809 h 4306"/>
                <a:gd name="T24" fmla="*/ 836 w 2311"/>
                <a:gd name="T25" fmla="*/ 1474 h 4306"/>
                <a:gd name="T26" fmla="*/ 432 w 2311"/>
                <a:gd name="T27" fmla="*/ 1705 h 4306"/>
                <a:gd name="T28" fmla="*/ 403 w 2311"/>
                <a:gd name="T29" fmla="*/ 1906 h 4306"/>
                <a:gd name="T30" fmla="*/ 836 w 2311"/>
                <a:gd name="T31" fmla="*/ 1993 h 4306"/>
                <a:gd name="T32" fmla="*/ 663 w 2311"/>
                <a:gd name="T33" fmla="*/ 2687 h 4306"/>
                <a:gd name="T34" fmla="*/ 489 w 2311"/>
                <a:gd name="T35" fmla="*/ 2889 h 4306"/>
                <a:gd name="T36" fmla="*/ 27 w 2311"/>
                <a:gd name="T37" fmla="*/ 3524 h 4306"/>
                <a:gd name="T38" fmla="*/ 114 w 2311"/>
                <a:gd name="T39" fmla="*/ 3814 h 4306"/>
                <a:gd name="T40" fmla="*/ 0 w 2311"/>
                <a:gd name="T41" fmla="*/ 3871 h 4306"/>
                <a:gd name="T42" fmla="*/ 0 w 2311"/>
                <a:gd name="T43" fmla="*/ 4132 h 4306"/>
                <a:gd name="T44" fmla="*/ 1126 w 2311"/>
                <a:gd name="T45" fmla="*/ 4305 h 4306"/>
                <a:gd name="T46" fmla="*/ 1154 w 2311"/>
                <a:gd name="T47" fmla="*/ 4305 h 4306"/>
                <a:gd name="T48" fmla="*/ 2310 w 2311"/>
                <a:gd name="T49" fmla="*/ 4132 h 4306"/>
                <a:gd name="T50" fmla="*/ 2310 w 2311"/>
                <a:gd name="T51" fmla="*/ 3871 h 4306"/>
                <a:gd name="T52" fmla="*/ 2166 w 2311"/>
                <a:gd name="T53" fmla="*/ 3814 h 4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11" h="4306">
                  <a:moveTo>
                    <a:pt x="2166" y="3814"/>
                  </a:moveTo>
                  <a:lnTo>
                    <a:pt x="2166" y="3814"/>
                  </a:lnTo>
                  <a:cubicBezTo>
                    <a:pt x="2166" y="3814"/>
                    <a:pt x="2310" y="3698"/>
                    <a:pt x="2281" y="3524"/>
                  </a:cubicBezTo>
                  <a:cubicBezTo>
                    <a:pt x="2253" y="3323"/>
                    <a:pt x="1675" y="3062"/>
                    <a:pt x="1819" y="2889"/>
                  </a:cubicBezTo>
                  <a:cubicBezTo>
                    <a:pt x="1906" y="2774"/>
                    <a:pt x="1761" y="2802"/>
                    <a:pt x="1645" y="2687"/>
                  </a:cubicBezTo>
                  <a:cubicBezTo>
                    <a:pt x="1530" y="2542"/>
                    <a:pt x="1472" y="2369"/>
                    <a:pt x="1472" y="1993"/>
                  </a:cubicBezTo>
                  <a:cubicBezTo>
                    <a:pt x="1472" y="1993"/>
                    <a:pt x="1819" y="1993"/>
                    <a:pt x="1906" y="1906"/>
                  </a:cubicBezTo>
                  <a:cubicBezTo>
                    <a:pt x="1963" y="1849"/>
                    <a:pt x="1935" y="1762"/>
                    <a:pt x="1876" y="1705"/>
                  </a:cubicBezTo>
                  <a:cubicBezTo>
                    <a:pt x="1790" y="1647"/>
                    <a:pt x="1645" y="1618"/>
                    <a:pt x="1472" y="1474"/>
                  </a:cubicBezTo>
                  <a:cubicBezTo>
                    <a:pt x="1472" y="1474"/>
                    <a:pt x="1906" y="1243"/>
                    <a:pt x="1906" y="809"/>
                  </a:cubicBezTo>
                  <a:cubicBezTo>
                    <a:pt x="1906" y="375"/>
                    <a:pt x="1645" y="0"/>
                    <a:pt x="1154" y="0"/>
                  </a:cubicBezTo>
                  <a:cubicBezTo>
                    <a:pt x="663" y="0"/>
                    <a:pt x="403" y="375"/>
                    <a:pt x="403" y="809"/>
                  </a:cubicBezTo>
                  <a:cubicBezTo>
                    <a:pt x="403" y="1243"/>
                    <a:pt x="836" y="1474"/>
                    <a:pt x="836" y="1474"/>
                  </a:cubicBezTo>
                  <a:cubicBezTo>
                    <a:pt x="663" y="1618"/>
                    <a:pt x="519" y="1647"/>
                    <a:pt x="432" y="1705"/>
                  </a:cubicBezTo>
                  <a:cubicBezTo>
                    <a:pt x="345" y="1762"/>
                    <a:pt x="345" y="1849"/>
                    <a:pt x="403" y="1906"/>
                  </a:cubicBezTo>
                  <a:cubicBezTo>
                    <a:pt x="461" y="1993"/>
                    <a:pt x="836" y="1993"/>
                    <a:pt x="836" y="1993"/>
                  </a:cubicBezTo>
                  <a:cubicBezTo>
                    <a:pt x="836" y="2369"/>
                    <a:pt x="750" y="2542"/>
                    <a:pt x="663" y="2687"/>
                  </a:cubicBezTo>
                  <a:cubicBezTo>
                    <a:pt x="548" y="2802"/>
                    <a:pt x="403" y="2774"/>
                    <a:pt x="489" y="2889"/>
                  </a:cubicBezTo>
                  <a:cubicBezTo>
                    <a:pt x="634" y="3062"/>
                    <a:pt x="57" y="3323"/>
                    <a:pt x="27" y="3524"/>
                  </a:cubicBezTo>
                  <a:cubicBezTo>
                    <a:pt x="0" y="3698"/>
                    <a:pt x="114" y="3814"/>
                    <a:pt x="114" y="3814"/>
                  </a:cubicBezTo>
                  <a:cubicBezTo>
                    <a:pt x="114" y="3814"/>
                    <a:pt x="0" y="3814"/>
                    <a:pt x="0" y="3871"/>
                  </a:cubicBezTo>
                  <a:cubicBezTo>
                    <a:pt x="0" y="3929"/>
                    <a:pt x="0" y="4132"/>
                    <a:pt x="0" y="4132"/>
                  </a:cubicBezTo>
                  <a:cubicBezTo>
                    <a:pt x="114" y="4218"/>
                    <a:pt x="634" y="4305"/>
                    <a:pt x="1126" y="4305"/>
                  </a:cubicBezTo>
                  <a:cubicBezTo>
                    <a:pt x="1154" y="4305"/>
                    <a:pt x="1154" y="4305"/>
                    <a:pt x="1154" y="4305"/>
                  </a:cubicBezTo>
                  <a:cubicBezTo>
                    <a:pt x="1675" y="4305"/>
                    <a:pt x="2166" y="4218"/>
                    <a:pt x="2310" y="4132"/>
                  </a:cubicBezTo>
                  <a:cubicBezTo>
                    <a:pt x="2310" y="4132"/>
                    <a:pt x="2310" y="3929"/>
                    <a:pt x="2310" y="3871"/>
                  </a:cubicBezTo>
                  <a:cubicBezTo>
                    <a:pt x="2310" y="3814"/>
                    <a:pt x="2166" y="3814"/>
                    <a:pt x="2166" y="3814"/>
                  </a:cubicBezTo>
                </a:path>
              </a:pathLst>
            </a:custGeom>
            <a:solidFill>
              <a:schemeClr val="accent6">
                <a:lumMod val="20000"/>
                <a:lumOff val="80000"/>
              </a:schemeClr>
            </a:solidFill>
            <a:ln>
              <a:noFill/>
            </a:ln>
            <a:effectLst/>
          </p:spPr>
          <p:txBody>
            <a:bodyPr wrap="none" anchor="ctr">
              <a:normAutofit/>
            </a:bodyPr>
            <a:lstStyle/>
            <a:p>
              <a:endParaRPr lang="en-US" sz="1053"/>
            </a:p>
          </p:txBody>
        </p:sp>
        <p:sp>
          <p:nvSpPr>
            <p:cNvPr id="8" name="Rectangle 7"/>
            <p:cNvSpPr/>
            <p:nvPr/>
          </p:nvSpPr>
          <p:spPr>
            <a:xfrm>
              <a:off x="1106114" y="3747166"/>
              <a:ext cx="612290" cy="1080153"/>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grpSp>
      <p:grpSp>
        <p:nvGrpSpPr>
          <p:cNvPr id="10" name="Group 9"/>
          <p:cNvGrpSpPr/>
          <p:nvPr/>
        </p:nvGrpSpPr>
        <p:grpSpPr>
          <a:xfrm>
            <a:off x="2011501" y="2425911"/>
            <a:ext cx="463709" cy="1899680"/>
            <a:chOff x="2682001" y="2117023"/>
            <a:chExt cx="618279" cy="2532906"/>
          </a:xfrm>
        </p:grpSpPr>
        <p:sp>
          <p:nvSpPr>
            <p:cNvPr id="78" name="Freeform 77"/>
            <p:cNvSpPr>
              <a:spLocks noChangeArrowheads="1"/>
            </p:cNvSpPr>
            <p:nvPr/>
          </p:nvSpPr>
          <p:spPr bwMode="auto">
            <a:xfrm>
              <a:off x="2691513" y="2117023"/>
              <a:ext cx="608767" cy="1322788"/>
            </a:xfrm>
            <a:custGeom>
              <a:avLst/>
              <a:gdLst>
                <a:gd name="T0" fmla="*/ 2802 w 2832"/>
                <a:gd name="T1" fmla="*/ 5604 h 6153"/>
                <a:gd name="T2" fmla="*/ 2802 w 2832"/>
                <a:gd name="T3" fmla="*/ 5604 h 6153"/>
                <a:gd name="T4" fmla="*/ 2658 w 2832"/>
                <a:gd name="T5" fmla="*/ 5546 h 6153"/>
                <a:gd name="T6" fmla="*/ 2773 w 2832"/>
                <a:gd name="T7" fmla="*/ 5170 h 6153"/>
                <a:gd name="T8" fmla="*/ 2397 w 2832"/>
                <a:gd name="T9" fmla="*/ 4621 h 6153"/>
                <a:gd name="T10" fmla="*/ 1935 w 2832"/>
                <a:gd name="T11" fmla="*/ 3784 h 6153"/>
                <a:gd name="T12" fmla="*/ 1877 w 2832"/>
                <a:gd name="T13" fmla="*/ 3119 h 6153"/>
                <a:gd name="T14" fmla="*/ 2427 w 2832"/>
                <a:gd name="T15" fmla="*/ 2888 h 6153"/>
                <a:gd name="T16" fmla="*/ 2108 w 2832"/>
                <a:gd name="T17" fmla="*/ 2658 h 6153"/>
                <a:gd name="T18" fmla="*/ 1906 w 2832"/>
                <a:gd name="T19" fmla="*/ 2427 h 6153"/>
                <a:gd name="T20" fmla="*/ 1906 w 2832"/>
                <a:gd name="T21" fmla="*/ 2282 h 6153"/>
                <a:gd name="T22" fmla="*/ 1964 w 2832"/>
                <a:gd name="T23" fmla="*/ 2138 h 6153"/>
                <a:gd name="T24" fmla="*/ 2253 w 2832"/>
                <a:gd name="T25" fmla="*/ 1415 h 6153"/>
                <a:gd name="T26" fmla="*/ 1618 w 2832"/>
                <a:gd name="T27" fmla="*/ 462 h 6153"/>
                <a:gd name="T28" fmla="*/ 1415 w 2832"/>
                <a:gd name="T29" fmla="*/ 0 h 6153"/>
                <a:gd name="T30" fmla="*/ 1415 w 2832"/>
                <a:gd name="T31" fmla="*/ 0 h 6153"/>
                <a:gd name="T32" fmla="*/ 1415 w 2832"/>
                <a:gd name="T33" fmla="*/ 0 h 6153"/>
                <a:gd name="T34" fmla="*/ 1415 w 2832"/>
                <a:gd name="T35" fmla="*/ 0 h 6153"/>
                <a:gd name="T36" fmla="*/ 1415 w 2832"/>
                <a:gd name="T37" fmla="*/ 0 h 6153"/>
                <a:gd name="T38" fmla="*/ 1213 w 2832"/>
                <a:gd name="T39" fmla="*/ 462 h 6153"/>
                <a:gd name="T40" fmla="*/ 548 w 2832"/>
                <a:gd name="T41" fmla="*/ 1415 h 6153"/>
                <a:gd name="T42" fmla="*/ 866 w 2832"/>
                <a:gd name="T43" fmla="*/ 2138 h 6153"/>
                <a:gd name="T44" fmla="*/ 924 w 2832"/>
                <a:gd name="T45" fmla="*/ 2282 h 6153"/>
                <a:gd name="T46" fmla="*/ 895 w 2832"/>
                <a:gd name="T47" fmla="*/ 2427 h 6153"/>
                <a:gd name="T48" fmla="*/ 722 w 2832"/>
                <a:gd name="T49" fmla="*/ 2658 h 6153"/>
                <a:gd name="T50" fmla="*/ 404 w 2832"/>
                <a:gd name="T51" fmla="*/ 2888 h 6153"/>
                <a:gd name="T52" fmla="*/ 953 w 2832"/>
                <a:gd name="T53" fmla="*/ 3119 h 6153"/>
                <a:gd name="T54" fmla="*/ 895 w 2832"/>
                <a:gd name="T55" fmla="*/ 3784 h 6153"/>
                <a:gd name="T56" fmla="*/ 432 w 2832"/>
                <a:gd name="T57" fmla="*/ 4621 h 6153"/>
                <a:gd name="T58" fmla="*/ 57 w 2832"/>
                <a:gd name="T59" fmla="*/ 5170 h 6153"/>
                <a:gd name="T60" fmla="*/ 172 w 2832"/>
                <a:gd name="T61" fmla="*/ 5546 h 6153"/>
                <a:gd name="T62" fmla="*/ 0 w 2832"/>
                <a:gd name="T63" fmla="*/ 5604 h 6153"/>
                <a:gd name="T64" fmla="*/ 0 w 2832"/>
                <a:gd name="T65" fmla="*/ 5951 h 6153"/>
                <a:gd name="T66" fmla="*/ 1126 w 2832"/>
                <a:gd name="T67" fmla="*/ 6124 h 6153"/>
                <a:gd name="T68" fmla="*/ 1126 w 2832"/>
                <a:gd name="T69" fmla="*/ 6152 h 6153"/>
                <a:gd name="T70" fmla="*/ 1126 w 2832"/>
                <a:gd name="T71" fmla="*/ 6152 h 6153"/>
                <a:gd name="T72" fmla="*/ 1271 w 2832"/>
                <a:gd name="T73" fmla="*/ 6152 h 6153"/>
                <a:gd name="T74" fmla="*/ 1386 w 2832"/>
                <a:gd name="T75" fmla="*/ 6152 h 6153"/>
                <a:gd name="T76" fmla="*/ 1386 w 2832"/>
                <a:gd name="T77" fmla="*/ 6152 h 6153"/>
                <a:gd name="T78" fmla="*/ 1415 w 2832"/>
                <a:gd name="T79" fmla="*/ 6152 h 6153"/>
                <a:gd name="T80" fmla="*/ 1444 w 2832"/>
                <a:gd name="T81" fmla="*/ 6152 h 6153"/>
                <a:gd name="T82" fmla="*/ 1444 w 2832"/>
                <a:gd name="T83" fmla="*/ 6152 h 6153"/>
                <a:gd name="T84" fmla="*/ 1559 w 2832"/>
                <a:gd name="T85" fmla="*/ 6152 h 6153"/>
                <a:gd name="T86" fmla="*/ 1704 w 2832"/>
                <a:gd name="T87" fmla="*/ 6152 h 6153"/>
                <a:gd name="T88" fmla="*/ 1704 w 2832"/>
                <a:gd name="T89" fmla="*/ 6152 h 6153"/>
                <a:gd name="T90" fmla="*/ 1704 w 2832"/>
                <a:gd name="T91" fmla="*/ 6124 h 6153"/>
                <a:gd name="T92" fmla="*/ 2802 w 2832"/>
                <a:gd name="T93" fmla="*/ 5951 h 6153"/>
                <a:gd name="T94" fmla="*/ 2802 w 2832"/>
                <a:gd name="T95" fmla="*/ 5604 h 6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32" h="6153">
                  <a:moveTo>
                    <a:pt x="2802" y="5604"/>
                  </a:moveTo>
                  <a:lnTo>
                    <a:pt x="2802" y="5604"/>
                  </a:lnTo>
                  <a:cubicBezTo>
                    <a:pt x="2802" y="5546"/>
                    <a:pt x="2658" y="5546"/>
                    <a:pt x="2658" y="5546"/>
                  </a:cubicBezTo>
                  <a:cubicBezTo>
                    <a:pt x="2658" y="5546"/>
                    <a:pt x="2831" y="5430"/>
                    <a:pt x="2773" y="5170"/>
                  </a:cubicBezTo>
                  <a:cubicBezTo>
                    <a:pt x="2715" y="4939"/>
                    <a:pt x="2137" y="4824"/>
                    <a:pt x="2397" y="4621"/>
                  </a:cubicBezTo>
                  <a:cubicBezTo>
                    <a:pt x="2628" y="4390"/>
                    <a:pt x="2050" y="4275"/>
                    <a:pt x="1935" y="3784"/>
                  </a:cubicBezTo>
                  <a:cubicBezTo>
                    <a:pt x="1790" y="3293"/>
                    <a:pt x="1877" y="3119"/>
                    <a:pt x="1877" y="3119"/>
                  </a:cubicBezTo>
                  <a:cubicBezTo>
                    <a:pt x="1877" y="3119"/>
                    <a:pt x="2427" y="3119"/>
                    <a:pt x="2427" y="2888"/>
                  </a:cubicBezTo>
                  <a:cubicBezTo>
                    <a:pt x="2427" y="2686"/>
                    <a:pt x="2108" y="2658"/>
                    <a:pt x="2108" y="2658"/>
                  </a:cubicBezTo>
                  <a:cubicBezTo>
                    <a:pt x="2108" y="2658"/>
                    <a:pt x="2340" y="2455"/>
                    <a:pt x="1906" y="2427"/>
                  </a:cubicBezTo>
                  <a:cubicBezTo>
                    <a:pt x="1906" y="2282"/>
                    <a:pt x="1906" y="2282"/>
                    <a:pt x="1906" y="2282"/>
                  </a:cubicBezTo>
                  <a:cubicBezTo>
                    <a:pt x="1906" y="2282"/>
                    <a:pt x="2108" y="2196"/>
                    <a:pt x="1964" y="2138"/>
                  </a:cubicBezTo>
                  <a:cubicBezTo>
                    <a:pt x="2050" y="1964"/>
                    <a:pt x="2253" y="1792"/>
                    <a:pt x="2253" y="1415"/>
                  </a:cubicBezTo>
                  <a:cubicBezTo>
                    <a:pt x="2253" y="1040"/>
                    <a:pt x="1935" y="606"/>
                    <a:pt x="1618" y="462"/>
                  </a:cubicBezTo>
                  <a:cubicBezTo>
                    <a:pt x="1877" y="231"/>
                    <a:pt x="1646" y="0"/>
                    <a:pt x="1415" y="0"/>
                  </a:cubicBezTo>
                  <a:lnTo>
                    <a:pt x="1415" y="0"/>
                  </a:lnTo>
                  <a:lnTo>
                    <a:pt x="1415" y="0"/>
                  </a:lnTo>
                  <a:lnTo>
                    <a:pt x="1415" y="0"/>
                  </a:lnTo>
                  <a:lnTo>
                    <a:pt x="1415" y="0"/>
                  </a:lnTo>
                  <a:cubicBezTo>
                    <a:pt x="1184" y="0"/>
                    <a:pt x="953" y="231"/>
                    <a:pt x="1213" y="462"/>
                  </a:cubicBezTo>
                  <a:cubicBezTo>
                    <a:pt x="895" y="606"/>
                    <a:pt x="548" y="1040"/>
                    <a:pt x="548" y="1415"/>
                  </a:cubicBezTo>
                  <a:cubicBezTo>
                    <a:pt x="548" y="1792"/>
                    <a:pt x="750" y="1964"/>
                    <a:pt x="866" y="2138"/>
                  </a:cubicBezTo>
                  <a:cubicBezTo>
                    <a:pt x="693" y="2196"/>
                    <a:pt x="924" y="2282"/>
                    <a:pt x="924" y="2282"/>
                  </a:cubicBezTo>
                  <a:cubicBezTo>
                    <a:pt x="895" y="2427"/>
                    <a:pt x="895" y="2427"/>
                    <a:pt x="895" y="2427"/>
                  </a:cubicBezTo>
                  <a:cubicBezTo>
                    <a:pt x="491" y="2455"/>
                    <a:pt x="722" y="2658"/>
                    <a:pt x="722" y="2658"/>
                  </a:cubicBezTo>
                  <a:cubicBezTo>
                    <a:pt x="722" y="2658"/>
                    <a:pt x="404" y="2686"/>
                    <a:pt x="404" y="2888"/>
                  </a:cubicBezTo>
                  <a:cubicBezTo>
                    <a:pt x="404" y="3119"/>
                    <a:pt x="953" y="3119"/>
                    <a:pt x="953" y="3119"/>
                  </a:cubicBezTo>
                  <a:cubicBezTo>
                    <a:pt x="953" y="3119"/>
                    <a:pt x="1010" y="3293"/>
                    <a:pt x="895" y="3784"/>
                  </a:cubicBezTo>
                  <a:cubicBezTo>
                    <a:pt x="779" y="4275"/>
                    <a:pt x="201" y="4390"/>
                    <a:pt x="432" y="4621"/>
                  </a:cubicBezTo>
                  <a:cubicBezTo>
                    <a:pt x="663" y="4824"/>
                    <a:pt x="86" y="4939"/>
                    <a:pt x="57" y="5170"/>
                  </a:cubicBezTo>
                  <a:cubicBezTo>
                    <a:pt x="0" y="5430"/>
                    <a:pt x="172" y="5546"/>
                    <a:pt x="172" y="5546"/>
                  </a:cubicBezTo>
                  <a:cubicBezTo>
                    <a:pt x="172" y="5546"/>
                    <a:pt x="0" y="5546"/>
                    <a:pt x="0" y="5604"/>
                  </a:cubicBezTo>
                  <a:cubicBezTo>
                    <a:pt x="0" y="5690"/>
                    <a:pt x="0" y="5951"/>
                    <a:pt x="0" y="5951"/>
                  </a:cubicBezTo>
                  <a:cubicBezTo>
                    <a:pt x="172" y="6066"/>
                    <a:pt x="577" y="6124"/>
                    <a:pt x="1126" y="6124"/>
                  </a:cubicBezTo>
                  <a:cubicBezTo>
                    <a:pt x="1126" y="6152"/>
                    <a:pt x="1126" y="6152"/>
                    <a:pt x="1126" y="6152"/>
                  </a:cubicBezTo>
                  <a:lnTo>
                    <a:pt x="1126" y="6152"/>
                  </a:lnTo>
                  <a:cubicBezTo>
                    <a:pt x="1184" y="6152"/>
                    <a:pt x="1213" y="6152"/>
                    <a:pt x="1271" y="6152"/>
                  </a:cubicBezTo>
                  <a:cubicBezTo>
                    <a:pt x="1300" y="6152"/>
                    <a:pt x="1357" y="6152"/>
                    <a:pt x="1386" y="6152"/>
                  </a:cubicBezTo>
                  <a:lnTo>
                    <a:pt x="1386" y="6152"/>
                  </a:lnTo>
                  <a:lnTo>
                    <a:pt x="1415" y="6152"/>
                  </a:lnTo>
                  <a:cubicBezTo>
                    <a:pt x="1415" y="6152"/>
                    <a:pt x="1415" y="6152"/>
                    <a:pt x="1444" y="6152"/>
                  </a:cubicBezTo>
                  <a:lnTo>
                    <a:pt x="1444" y="6152"/>
                  </a:lnTo>
                  <a:cubicBezTo>
                    <a:pt x="1472" y="6152"/>
                    <a:pt x="1502" y="6152"/>
                    <a:pt x="1559" y="6152"/>
                  </a:cubicBezTo>
                  <a:cubicBezTo>
                    <a:pt x="1588" y="6152"/>
                    <a:pt x="1646" y="6152"/>
                    <a:pt x="1704" y="6152"/>
                  </a:cubicBezTo>
                  <a:lnTo>
                    <a:pt x="1704" y="6152"/>
                  </a:lnTo>
                  <a:cubicBezTo>
                    <a:pt x="1704" y="6124"/>
                    <a:pt x="1704" y="6124"/>
                    <a:pt x="1704" y="6124"/>
                  </a:cubicBezTo>
                  <a:cubicBezTo>
                    <a:pt x="2224" y="6124"/>
                    <a:pt x="2658" y="6066"/>
                    <a:pt x="2802" y="5951"/>
                  </a:cubicBezTo>
                  <a:cubicBezTo>
                    <a:pt x="2802" y="5951"/>
                    <a:pt x="2802" y="5690"/>
                    <a:pt x="2802" y="5604"/>
                  </a:cubicBezTo>
                </a:path>
              </a:pathLst>
            </a:custGeom>
            <a:solidFill>
              <a:schemeClr val="accent6">
                <a:lumMod val="60000"/>
                <a:lumOff val="40000"/>
              </a:schemeClr>
            </a:solidFill>
            <a:ln>
              <a:noFill/>
            </a:ln>
            <a:effectLst/>
          </p:spPr>
          <p:txBody>
            <a:bodyPr wrap="none" anchor="ctr">
              <a:normAutofit/>
            </a:bodyPr>
            <a:lstStyle/>
            <a:p>
              <a:endParaRPr lang="en-US" sz="1053"/>
            </a:p>
          </p:txBody>
        </p:sp>
        <p:sp>
          <p:nvSpPr>
            <p:cNvPr id="53" name="Rectangle 52"/>
            <p:cNvSpPr/>
            <p:nvPr/>
          </p:nvSpPr>
          <p:spPr>
            <a:xfrm>
              <a:off x="2682001" y="3436116"/>
              <a:ext cx="612290" cy="1213813"/>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grpSp>
      <p:grpSp>
        <p:nvGrpSpPr>
          <p:cNvPr id="11" name="Group 10"/>
          <p:cNvGrpSpPr/>
          <p:nvPr/>
        </p:nvGrpSpPr>
        <p:grpSpPr>
          <a:xfrm>
            <a:off x="3202734" y="2080868"/>
            <a:ext cx="570262" cy="1937234"/>
            <a:chOff x="4270312" y="1656966"/>
            <a:chExt cx="760349" cy="2582978"/>
          </a:xfrm>
        </p:grpSpPr>
        <p:sp>
          <p:nvSpPr>
            <p:cNvPr id="79" name="Freeform 11"/>
            <p:cNvSpPr>
              <a:spLocks noChangeArrowheads="1"/>
            </p:cNvSpPr>
            <p:nvPr/>
          </p:nvSpPr>
          <p:spPr bwMode="auto">
            <a:xfrm flipH="1">
              <a:off x="4270312" y="1656966"/>
              <a:ext cx="760349" cy="1386887"/>
            </a:xfrm>
            <a:custGeom>
              <a:avLst/>
              <a:gdLst>
                <a:gd name="T0" fmla="*/ 3439 w 3440"/>
                <a:gd name="T1" fmla="*/ 2108 h 6326"/>
                <a:gd name="T2" fmla="*/ 3439 w 3440"/>
                <a:gd name="T3" fmla="*/ 2108 h 6326"/>
                <a:gd name="T4" fmla="*/ 3439 w 3440"/>
                <a:gd name="T5" fmla="*/ 1674 h 6326"/>
                <a:gd name="T6" fmla="*/ 2889 w 3440"/>
                <a:gd name="T7" fmla="*/ 1212 h 6326"/>
                <a:gd name="T8" fmla="*/ 2658 w 3440"/>
                <a:gd name="T9" fmla="*/ 547 h 6326"/>
                <a:gd name="T10" fmla="*/ 2139 w 3440"/>
                <a:gd name="T11" fmla="*/ 663 h 6326"/>
                <a:gd name="T12" fmla="*/ 2254 w 3440"/>
                <a:gd name="T13" fmla="*/ 114 h 6326"/>
                <a:gd name="T14" fmla="*/ 925 w 3440"/>
                <a:gd name="T15" fmla="*/ 1125 h 6326"/>
                <a:gd name="T16" fmla="*/ 868 w 3440"/>
                <a:gd name="T17" fmla="*/ 4361 h 6326"/>
                <a:gd name="T18" fmla="*/ 983 w 3440"/>
                <a:gd name="T19" fmla="*/ 4361 h 6326"/>
                <a:gd name="T20" fmla="*/ 954 w 3440"/>
                <a:gd name="T21" fmla="*/ 4448 h 6326"/>
                <a:gd name="T22" fmla="*/ 636 w 3440"/>
                <a:gd name="T23" fmla="*/ 5257 h 6326"/>
                <a:gd name="T24" fmla="*/ 751 w 3440"/>
                <a:gd name="T25" fmla="*/ 5719 h 6326"/>
                <a:gd name="T26" fmla="*/ 607 w 3440"/>
                <a:gd name="T27" fmla="*/ 5777 h 6326"/>
                <a:gd name="T28" fmla="*/ 607 w 3440"/>
                <a:gd name="T29" fmla="*/ 6124 h 6326"/>
                <a:gd name="T30" fmla="*/ 1994 w 3440"/>
                <a:gd name="T31" fmla="*/ 6325 h 6326"/>
                <a:gd name="T32" fmla="*/ 3380 w 3440"/>
                <a:gd name="T33" fmla="*/ 6124 h 6326"/>
                <a:gd name="T34" fmla="*/ 3380 w 3440"/>
                <a:gd name="T35" fmla="*/ 5777 h 6326"/>
                <a:gd name="T36" fmla="*/ 3236 w 3440"/>
                <a:gd name="T37" fmla="*/ 5719 h 6326"/>
                <a:gd name="T38" fmla="*/ 3352 w 3440"/>
                <a:gd name="T39" fmla="*/ 5257 h 6326"/>
                <a:gd name="T40" fmla="*/ 3034 w 3440"/>
                <a:gd name="T41" fmla="*/ 4448 h 6326"/>
                <a:gd name="T42" fmla="*/ 2861 w 3440"/>
                <a:gd name="T43" fmla="*/ 4332 h 6326"/>
                <a:gd name="T44" fmla="*/ 3323 w 3440"/>
                <a:gd name="T45" fmla="*/ 4130 h 6326"/>
                <a:gd name="T46" fmla="*/ 2081 w 3440"/>
                <a:gd name="T47" fmla="*/ 2368 h 6326"/>
                <a:gd name="T48" fmla="*/ 2976 w 3440"/>
                <a:gd name="T49" fmla="*/ 2396 h 6326"/>
                <a:gd name="T50" fmla="*/ 3323 w 3440"/>
                <a:gd name="T51" fmla="*/ 2223 h 6326"/>
                <a:gd name="T52" fmla="*/ 3092 w 3440"/>
                <a:gd name="T53" fmla="*/ 2050 h 6326"/>
                <a:gd name="T54" fmla="*/ 3439 w 3440"/>
                <a:gd name="T55" fmla="*/ 2108 h 6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40" h="6326">
                  <a:moveTo>
                    <a:pt x="3439" y="2108"/>
                  </a:moveTo>
                  <a:lnTo>
                    <a:pt x="3439" y="2108"/>
                  </a:lnTo>
                  <a:cubicBezTo>
                    <a:pt x="3439" y="1674"/>
                    <a:pt x="3439" y="1674"/>
                    <a:pt x="3439" y="1674"/>
                  </a:cubicBezTo>
                  <a:cubicBezTo>
                    <a:pt x="3439" y="1674"/>
                    <a:pt x="3034" y="1617"/>
                    <a:pt x="2889" y="1212"/>
                  </a:cubicBezTo>
                  <a:cubicBezTo>
                    <a:pt x="2745" y="837"/>
                    <a:pt x="2658" y="547"/>
                    <a:pt x="2658" y="547"/>
                  </a:cubicBezTo>
                  <a:cubicBezTo>
                    <a:pt x="2139" y="663"/>
                    <a:pt x="2139" y="663"/>
                    <a:pt x="2139" y="663"/>
                  </a:cubicBezTo>
                  <a:cubicBezTo>
                    <a:pt x="2139" y="663"/>
                    <a:pt x="2254" y="201"/>
                    <a:pt x="2254" y="114"/>
                  </a:cubicBezTo>
                  <a:cubicBezTo>
                    <a:pt x="2225" y="0"/>
                    <a:pt x="1330" y="86"/>
                    <a:pt x="925" y="1125"/>
                  </a:cubicBezTo>
                  <a:cubicBezTo>
                    <a:pt x="549" y="2136"/>
                    <a:pt x="0" y="3177"/>
                    <a:pt x="868" y="4361"/>
                  </a:cubicBezTo>
                  <a:cubicBezTo>
                    <a:pt x="983" y="4361"/>
                    <a:pt x="983" y="4361"/>
                    <a:pt x="983" y="4361"/>
                  </a:cubicBezTo>
                  <a:cubicBezTo>
                    <a:pt x="925" y="4390"/>
                    <a:pt x="925" y="4419"/>
                    <a:pt x="954" y="4448"/>
                  </a:cubicBezTo>
                  <a:cubicBezTo>
                    <a:pt x="1330" y="4939"/>
                    <a:pt x="665" y="4997"/>
                    <a:pt x="636" y="5257"/>
                  </a:cubicBezTo>
                  <a:cubicBezTo>
                    <a:pt x="578" y="5488"/>
                    <a:pt x="751" y="5719"/>
                    <a:pt x="751" y="5719"/>
                  </a:cubicBezTo>
                  <a:cubicBezTo>
                    <a:pt x="751" y="5719"/>
                    <a:pt x="607" y="5719"/>
                    <a:pt x="607" y="5777"/>
                  </a:cubicBezTo>
                  <a:cubicBezTo>
                    <a:pt x="607" y="5863"/>
                    <a:pt x="607" y="6124"/>
                    <a:pt x="607" y="6124"/>
                  </a:cubicBezTo>
                  <a:cubicBezTo>
                    <a:pt x="751" y="6238"/>
                    <a:pt x="1358" y="6325"/>
                    <a:pt x="1994" y="6325"/>
                  </a:cubicBezTo>
                  <a:cubicBezTo>
                    <a:pt x="2630" y="6325"/>
                    <a:pt x="3236" y="6238"/>
                    <a:pt x="3380" y="6124"/>
                  </a:cubicBezTo>
                  <a:cubicBezTo>
                    <a:pt x="3380" y="6124"/>
                    <a:pt x="3380" y="5863"/>
                    <a:pt x="3380" y="5777"/>
                  </a:cubicBezTo>
                  <a:cubicBezTo>
                    <a:pt x="3380" y="5719"/>
                    <a:pt x="3236" y="5719"/>
                    <a:pt x="3236" y="5719"/>
                  </a:cubicBezTo>
                  <a:cubicBezTo>
                    <a:pt x="3236" y="5719"/>
                    <a:pt x="3410" y="5488"/>
                    <a:pt x="3352" y="5257"/>
                  </a:cubicBezTo>
                  <a:cubicBezTo>
                    <a:pt x="3323" y="4997"/>
                    <a:pt x="2658" y="4939"/>
                    <a:pt x="3034" y="4448"/>
                  </a:cubicBezTo>
                  <a:cubicBezTo>
                    <a:pt x="3121" y="4361"/>
                    <a:pt x="2861" y="4332"/>
                    <a:pt x="2861" y="4332"/>
                  </a:cubicBezTo>
                  <a:cubicBezTo>
                    <a:pt x="2861" y="4332"/>
                    <a:pt x="3265" y="4217"/>
                    <a:pt x="3323" y="4130"/>
                  </a:cubicBezTo>
                  <a:cubicBezTo>
                    <a:pt x="3380" y="4044"/>
                    <a:pt x="2081" y="2627"/>
                    <a:pt x="2081" y="2368"/>
                  </a:cubicBezTo>
                  <a:cubicBezTo>
                    <a:pt x="2081" y="2108"/>
                    <a:pt x="2918" y="2223"/>
                    <a:pt x="2976" y="2396"/>
                  </a:cubicBezTo>
                  <a:cubicBezTo>
                    <a:pt x="3323" y="2223"/>
                    <a:pt x="3323" y="2223"/>
                    <a:pt x="3323" y="2223"/>
                  </a:cubicBezTo>
                  <a:cubicBezTo>
                    <a:pt x="3323" y="2223"/>
                    <a:pt x="3092" y="2136"/>
                    <a:pt x="3092" y="2050"/>
                  </a:cubicBezTo>
                  <a:cubicBezTo>
                    <a:pt x="3092" y="1964"/>
                    <a:pt x="3439" y="2108"/>
                    <a:pt x="3439" y="2108"/>
                  </a:cubicBezTo>
                </a:path>
              </a:pathLst>
            </a:custGeom>
            <a:solidFill>
              <a:schemeClr val="accent6"/>
            </a:solidFill>
            <a:ln>
              <a:noFill/>
            </a:ln>
            <a:effectLst/>
          </p:spPr>
          <p:txBody>
            <a:bodyPr wrap="none" anchor="ctr">
              <a:normAutofit/>
            </a:bodyPr>
            <a:lstStyle/>
            <a:p>
              <a:endParaRPr lang="en-US" sz="1053" dirty="0"/>
            </a:p>
          </p:txBody>
        </p:sp>
        <p:sp>
          <p:nvSpPr>
            <p:cNvPr id="55" name="Rectangle 54"/>
            <p:cNvSpPr/>
            <p:nvPr/>
          </p:nvSpPr>
          <p:spPr>
            <a:xfrm>
              <a:off x="4275692" y="3026131"/>
              <a:ext cx="612290" cy="1213813"/>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grpSp>
      <p:sp>
        <p:nvSpPr>
          <p:cNvPr id="6" name="Title 5"/>
          <p:cNvSpPr>
            <a:spLocks noGrp="1"/>
          </p:cNvSpPr>
          <p:nvPr>
            <p:ph type="title"/>
          </p:nvPr>
        </p:nvSpPr>
        <p:spPr>
          <a:xfrm>
            <a:off x="-3650" y="203640"/>
            <a:ext cx="5915025" cy="218137"/>
          </a:xfrm>
          <a:noFill/>
        </p:spPr>
        <p:txBody>
          <a:bodyPr wrap="square" rtlCol="0" anchor="ctr" anchorCtr="0">
            <a:normAutofit fontScale="90000"/>
          </a:bodyPr>
          <a:lstStyle/>
          <a:p>
            <a:pPr defTabSz="713232"/>
            <a:r>
              <a:rPr lang="en-US" sz="2800" dirty="0" smtClean="0">
                <a:solidFill>
                  <a:schemeClr val="tx2">
                    <a:lumMod val="60000"/>
                    <a:lumOff val="40000"/>
                  </a:schemeClr>
                </a:solidFill>
                <a:latin typeface="+mn-lt"/>
                <a:ea typeface="+mn-ea"/>
                <a:cs typeface="+mn-cs"/>
              </a:rPr>
              <a:t>LEAD: Focus Group: Changes to </a:t>
            </a:r>
            <a:r>
              <a:rPr lang="en-US" sz="2800" dirty="0" err="1" smtClean="0">
                <a:solidFill>
                  <a:schemeClr val="tx2">
                    <a:lumMod val="60000"/>
                    <a:lumOff val="40000"/>
                  </a:schemeClr>
                </a:solidFill>
                <a:latin typeface="+mn-lt"/>
                <a:ea typeface="+mn-ea"/>
                <a:cs typeface="+mn-cs"/>
              </a:rPr>
              <a:t>TO</a:t>
            </a:r>
            <a:endParaRPr lang="en-US" sz="2800" dirty="0">
              <a:solidFill>
                <a:schemeClr val="tx2">
                  <a:lumMod val="60000"/>
                  <a:lumOff val="40000"/>
                </a:schemeClr>
              </a:solidFill>
              <a:latin typeface="+mn-lt"/>
              <a:ea typeface="+mn-ea"/>
              <a:cs typeface="+mn-cs"/>
            </a:endParaRPr>
          </a:p>
        </p:txBody>
      </p:sp>
      <p:sp>
        <p:nvSpPr>
          <p:cNvPr id="227" name="TextBox 226"/>
          <p:cNvSpPr txBox="1"/>
          <p:nvPr/>
        </p:nvSpPr>
        <p:spPr>
          <a:xfrm>
            <a:off x="151585" y="589081"/>
            <a:ext cx="3794920" cy="1537254"/>
          </a:xfrm>
          <a:prstGeom prst="rect">
            <a:avLst/>
          </a:prstGeom>
          <a:noFill/>
        </p:spPr>
        <p:txBody>
          <a:bodyPr wrap="square" lIns="0" tIns="0" rIns="0" bIns="0" rtlCol="0">
            <a:normAutofit/>
          </a:bodyPr>
          <a:lstStyle/>
          <a:p>
            <a:r>
              <a:rPr lang="en-US" sz="1000" b="1" dirty="0">
                <a:solidFill>
                  <a:schemeClr val="tx1">
                    <a:lumMod val="75000"/>
                    <a:lumOff val="25000"/>
                  </a:schemeClr>
                </a:solidFill>
              </a:rPr>
              <a:t> </a:t>
            </a:r>
            <a:r>
              <a:rPr lang="en-US" sz="1000" b="1" dirty="0" smtClean="0">
                <a:solidFill>
                  <a:srgbClr val="C00000"/>
                </a:solidFill>
              </a:rPr>
              <a:t>NYS</a:t>
            </a:r>
            <a:r>
              <a:rPr lang="en-US" sz="1000" b="1" dirty="0" smtClean="0">
                <a:solidFill>
                  <a:schemeClr val="tx2">
                    <a:lumMod val="75000"/>
                  </a:schemeClr>
                </a:solidFill>
              </a:rPr>
              <a:t>CHP</a:t>
            </a:r>
            <a:r>
              <a:rPr lang="en-US" sz="1000" b="1" dirty="0" smtClean="0">
                <a:solidFill>
                  <a:schemeClr val="tx1">
                    <a:lumMod val="75000"/>
                    <a:lumOff val="25000"/>
                  </a:schemeClr>
                </a:solidFill>
              </a:rPr>
              <a:t> </a:t>
            </a:r>
            <a:r>
              <a:rPr lang="en-US" sz="1000" dirty="0" smtClean="0">
                <a:solidFill>
                  <a:schemeClr val="tx1">
                    <a:lumMod val="75000"/>
                    <a:lumOff val="25000"/>
                  </a:schemeClr>
                </a:solidFill>
              </a:rPr>
              <a:t>Table of Organization Modifications:</a:t>
            </a:r>
          </a:p>
          <a:p>
            <a:endParaRPr lang="en-US" sz="1000" dirty="0">
              <a:solidFill>
                <a:schemeClr val="tx1">
                  <a:lumMod val="75000"/>
                  <a:lumOff val="25000"/>
                </a:schemeClr>
              </a:solidFill>
            </a:endParaRPr>
          </a:p>
          <a:p>
            <a:r>
              <a:rPr lang="en-US" sz="1000" dirty="0" smtClean="0">
                <a:solidFill>
                  <a:schemeClr val="tx1">
                    <a:lumMod val="75000"/>
                    <a:lumOff val="25000"/>
                  </a:schemeClr>
                </a:solidFill>
              </a:rPr>
              <a:t>     **see </a:t>
            </a:r>
            <a:r>
              <a:rPr lang="en-US" sz="1000" dirty="0" err="1" smtClean="0">
                <a:solidFill>
                  <a:schemeClr val="bg1"/>
                </a:solidFill>
              </a:rPr>
              <a:t>NYS</a:t>
            </a:r>
            <a:r>
              <a:rPr lang="en-US" sz="1000" dirty="0" err="1" smtClean="0">
                <a:solidFill>
                  <a:schemeClr val="tx1">
                    <a:lumMod val="75000"/>
                    <a:lumOff val="25000"/>
                  </a:schemeClr>
                </a:solidFill>
              </a:rPr>
              <a:t>CHP_TO_Side</a:t>
            </a:r>
            <a:r>
              <a:rPr lang="en-US" sz="1000" dirty="0" smtClean="0">
                <a:solidFill>
                  <a:schemeClr val="tx1">
                    <a:lumMod val="75000"/>
                    <a:lumOff val="25000"/>
                  </a:schemeClr>
                </a:solidFill>
              </a:rPr>
              <a:t> by Side_Comparison_072220_Final.pdf.**</a:t>
            </a:r>
            <a:endParaRPr lang="en-US" sz="1000" dirty="0">
              <a:solidFill>
                <a:schemeClr val="tx1">
                  <a:lumMod val="75000"/>
                  <a:lumOff val="25000"/>
                </a:schemeClr>
              </a:solidFill>
            </a:endParaRPr>
          </a:p>
        </p:txBody>
      </p:sp>
      <p:sp>
        <p:nvSpPr>
          <p:cNvPr id="82" name="Rectangle 81"/>
          <p:cNvSpPr/>
          <p:nvPr/>
        </p:nvSpPr>
        <p:spPr>
          <a:xfrm>
            <a:off x="5722366" y="3541418"/>
            <a:ext cx="522782" cy="52278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sp>
        <p:nvSpPr>
          <p:cNvPr id="83" name="Rectangle 82"/>
          <p:cNvSpPr/>
          <p:nvPr/>
        </p:nvSpPr>
        <p:spPr>
          <a:xfrm>
            <a:off x="6248029" y="4064199"/>
            <a:ext cx="522782" cy="522782"/>
          </a:xfrm>
          <a:prstGeom prst="rect">
            <a:avLst/>
          </a:prstGeom>
          <a:solidFill>
            <a:schemeClr val="tx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sp>
        <p:nvSpPr>
          <p:cNvPr id="85" name="Rectangle 84"/>
          <p:cNvSpPr/>
          <p:nvPr/>
        </p:nvSpPr>
        <p:spPr>
          <a:xfrm>
            <a:off x="5199585" y="4073373"/>
            <a:ext cx="522782" cy="52278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grpSp>
        <p:nvGrpSpPr>
          <p:cNvPr id="67" name="Group 66"/>
          <p:cNvGrpSpPr/>
          <p:nvPr/>
        </p:nvGrpSpPr>
        <p:grpSpPr>
          <a:xfrm>
            <a:off x="1662264" y="3529779"/>
            <a:ext cx="1190776" cy="281177"/>
            <a:chOff x="2955135" y="4637484"/>
            <a:chExt cx="2116935" cy="499871"/>
          </a:xfrm>
        </p:grpSpPr>
        <p:cxnSp>
          <p:nvCxnSpPr>
            <p:cNvPr id="58" name="Straight Connector 57"/>
            <p:cNvCxnSpPr/>
            <p:nvPr/>
          </p:nvCxnSpPr>
          <p:spPr>
            <a:xfrm flipV="1">
              <a:off x="2955135" y="4637484"/>
              <a:ext cx="2116935" cy="0"/>
            </a:xfrm>
            <a:prstGeom prst="line">
              <a:avLst/>
            </a:prstGeom>
            <a:ln w="127000" cap="rnd">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2955135" y="4637485"/>
              <a:ext cx="0" cy="499870"/>
            </a:xfrm>
            <a:prstGeom prst="line">
              <a:avLst/>
            </a:prstGeom>
            <a:ln w="127000" cap="rnd">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grpSp>
      <p:cxnSp>
        <p:nvCxnSpPr>
          <p:cNvPr id="65" name="Straight Connector 64"/>
          <p:cNvCxnSpPr/>
          <p:nvPr/>
        </p:nvCxnSpPr>
        <p:spPr>
          <a:xfrm flipV="1">
            <a:off x="471489" y="3810955"/>
            <a:ext cx="1190776" cy="0"/>
          </a:xfrm>
          <a:prstGeom prst="line">
            <a:avLst/>
          </a:prstGeom>
          <a:ln w="127000" cap="rnd">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grpSp>
        <p:nvGrpSpPr>
          <p:cNvPr id="68" name="Group 67"/>
          <p:cNvGrpSpPr/>
          <p:nvPr/>
        </p:nvGrpSpPr>
        <p:grpSpPr>
          <a:xfrm>
            <a:off x="2853040" y="3248601"/>
            <a:ext cx="1190776" cy="281177"/>
            <a:chOff x="2955135" y="4637484"/>
            <a:chExt cx="2116935" cy="499871"/>
          </a:xfrm>
        </p:grpSpPr>
        <p:cxnSp>
          <p:nvCxnSpPr>
            <p:cNvPr id="69" name="Straight Connector 68"/>
            <p:cNvCxnSpPr/>
            <p:nvPr/>
          </p:nvCxnSpPr>
          <p:spPr>
            <a:xfrm flipV="1">
              <a:off x="2955135" y="4637484"/>
              <a:ext cx="2116935" cy="0"/>
            </a:xfrm>
            <a:prstGeom prst="line">
              <a:avLst/>
            </a:prstGeom>
            <a:ln w="127000" cap="rnd">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2955135" y="4637485"/>
              <a:ext cx="0" cy="499870"/>
            </a:xfrm>
            <a:prstGeom prst="line">
              <a:avLst/>
            </a:prstGeom>
            <a:ln w="127000" cap="rnd">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71" name="Group 70"/>
          <p:cNvGrpSpPr/>
          <p:nvPr/>
        </p:nvGrpSpPr>
        <p:grpSpPr>
          <a:xfrm>
            <a:off x="4043816" y="2967424"/>
            <a:ext cx="1190776" cy="281177"/>
            <a:chOff x="2955135" y="4637484"/>
            <a:chExt cx="2116935" cy="499871"/>
          </a:xfrm>
        </p:grpSpPr>
        <p:cxnSp>
          <p:nvCxnSpPr>
            <p:cNvPr id="72" name="Straight Connector 71"/>
            <p:cNvCxnSpPr/>
            <p:nvPr/>
          </p:nvCxnSpPr>
          <p:spPr>
            <a:xfrm flipV="1">
              <a:off x="2955135" y="4637484"/>
              <a:ext cx="2116935" cy="0"/>
            </a:xfrm>
            <a:prstGeom prst="line">
              <a:avLst/>
            </a:prstGeom>
            <a:ln w="127000" cap="rnd">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2955135" y="4637485"/>
              <a:ext cx="0" cy="499870"/>
            </a:xfrm>
            <a:prstGeom prst="line">
              <a:avLst/>
            </a:prstGeom>
            <a:ln w="127000" cap="rnd">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73"/>
          <p:cNvGrpSpPr/>
          <p:nvPr/>
        </p:nvGrpSpPr>
        <p:grpSpPr>
          <a:xfrm>
            <a:off x="5234592" y="2686247"/>
            <a:ext cx="1190776" cy="281177"/>
            <a:chOff x="2955135" y="4637484"/>
            <a:chExt cx="2116935" cy="499871"/>
          </a:xfrm>
        </p:grpSpPr>
        <p:cxnSp>
          <p:nvCxnSpPr>
            <p:cNvPr id="75" name="Straight Connector 74"/>
            <p:cNvCxnSpPr/>
            <p:nvPr/>
          </p:nvCxnSpPr>
          <p:spPr>
            <a:xfrm flipV="1">
              <a:off x="2955135" y="4637484"/>
              <a:ext cx="2116935" cy="0"/>
            </a:xfrm>
            <a:prstGeom prst="line">
              <a:avLst/>
            </a:prstGeom>
            <a:ln w="127000" cap="rnd">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2955135" y="4637485"/>
              <a:ext cx="0" cy="499870"/>
            </a:xfrm>
            <a:prstGeom prst="line">
              <a:avLst/>
            </a:prstGeom>
            <a:ln w="127000" cap="rnd">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517510" y="3946687"/>
            <a:ext cx="1066650" cy="659735"/>
            <a:chOff x="533551" y="3946687"/>
            <a:chExt cx="1066650" cy="659735"/>
          </a:xfrm>
        </p:grpSpPr>
        <p:sp>
          <p:nvSpPr>
            <p:cNvPr id="215" name="TextBox 214"/>
            <p:cNvSpPr txBox="1"/>
            <p:nvPr/>
          </p:nvSpPr>
          <p:spPr>
            <a:xfrm>
              <a:off x="533551" y="3946687"/>
              <a:ext cx="1066650" cy="162064"/>
            </a:xfrm>
            <a:prstGeom prst="rect">
              <a:avLst/>
            </a:prstGeom>
            <a:noFill/>
          </p:spPr>
          <p:txBody>
            <a:bodyPr wrap="none" lIns="0" tIns="0" rIns="0" bIns="0" rtlCol="0">
              <a:normAutofit/>
            </a:bodyPr>
            <a:lstStyle/>
            <a:p>
              <a:pPr algn="ctr"/>
              <a:r>
                <a:rPr lang="en-US" sz="1053" b="1" dirty="0" smtClean="0"/>
                <a:t>Voting BOD</a:t>
              </a:r>
              <a:endParaRPr lang="en-US" sz="1053" b="1" dirty="0"/>
            </a:p>
          </p:txBody>
        </p:sp>
        <p:sp>
          <p:nvSpPr>
            <p:cNvPr id="88" name="TextBox 87"/>
            <p:cNvSpPr txBox="1"/>
            <p:nvPr/>
          </p:nvSpPr>
          <p:spPr>
            <a:xfrm>
              <a:off x="640891" y="4114098"/>
              <a:ext cx="959310" cy="492324"/>
            </a:xfrm>
            <a:prstGeom prst="rect">
              <a:avLst/>
            </a:prstGeom>
            <a:noFill/>
          </p:spPr>
          <p:txBody>
            <a:bodyPr wrap="square" rtlCol="0">
              <a:normAutofit fontScale="92500" lnSpcReduction="10000"/>
            </a:bodyPr>
            <a:lstStyle/>
            <a:p>
              <a:r>
                <a:rPr lang="en-US" sz="800" dirty="0" smtClean="0">
                  <a:solidFill>
                    <a:schemeClr val="tx1">
                      <a:lumMod val="95000"/>
                    </a:schemeClr>
                  </a:solidFill>
                  <a:latin typeface="Helvetica" charset="0"/>
                  <a:ea typeface="Helvetica" charset="0"/>
                  <a:cs typeface="Helvetica" charset="0"/>
                </a:rPr>
                <a:t>The number of voting BOD reduced from 12</a:t>
              </a:r>
            </a:p>
            <a:p>
              <a:r>
                <a:rPr lang="en-US" sz="800" dirty="0" smtClean="0">
                  <a:solidFill>
                    <a:schemeClr val="tx1">
                      <a:lumMod val="95000"/>
                    </a:schemeClr>
                  </a:solidFill>
                  <a:latin typeface="Helvetica" charset="0"/>
                  <a:ea typeface="Helvetica" charset="0"/>
                  <a:cs typeface="Helvetica" charset="0"/>
                </a:rPr>
                <a:t> to </a:t>
              </a:r>
              <a:r>
                <a:rPr lang="en-US" sz="800" dirty="0" smtClean="0">
                  <a:solidFill>
                    <a:schemeClr val="tx1">
                      <a:lumMod val="95000"/>
                    </a:schemeClr>
                  </a:solidFill>
                  <a:latin typeface="Helvetica" charset="0"/>
                  <a:ea typeface="Helvetica" charset="0"/>
                  <a:cs typeface="Helvetica" charset="0"/>
                </a:rPr>
                <a:t>8.</a:t>
              </a:r>
              <a:endParaRPr lang="en-US" sz="800" dirty="0">
                <a:solidFill>
                  <a:schemeClr val="tx1">
                    <a:lumMod val="95000"/>
                  </a:schemeClr>
                </a:solidFill>
                <a:latin typeface="Helvetica" charset="0"/>
                <a:ea typeface="Helvetica" charset="0"/>
                <a:cs typeface="Helvetica" charset="0"/>
              </a:endParaRPr>
            </a:p>
          </p:txBody>
        </p:sp>
      </p:grpSp>
      <p:grpSp>
        <p:nvGrpSpPr>
          <p:cNvPr id="20" name="Group 19"/>
          <p:cNvGrpSpPr/>
          <p:nvPr/>
        </p:nvGrpSpPr>
        <p:grpSpPr>
          <a:xfrm>
            <a:off x="1749772" y="3668068"/>
            <a:ext cx="1004739" cy="680766"/>
            <a:chOff x="1848301" y="3668068"/>
            <a:chExt cx="1004739" cy="680766"/>
          </a:xfrm>
        </p:grpSpPr>
        <p:sp>
          <p:nvSpPr>
            <p:cNvPr id="223" name="TextBox 222"/>
            <p:cNvSpPr txBox="1"/>
            <p:nvPr/>
          </p:nvSpPr>
          <p:spPr>
            <a:xfrm>
              <a:off x="1848301" y="3668068"/>
              <a:ext cx="818700" cy="162064"/>
            </a:xfrm>
            <a:prstGeom prst="rect">
              <a:avLst/>
            </a:prstGeom>
            <a:noFill/>
          </p:spPr>
          <p:txBody>
            <a:bodyPr wrap="none" lIns="0" tIns="0" rIns="0" bIns="0" rtlCol="0">
              <a:normAutofit/>
            </a:bodyPr>
            <a:lstStyle/>
            <a:p>
              <a:pPr algn="ctr"/>
              <a:r>
                <a:rPr lang="en-US" sz="1053" b="1" dirty="0" smtClean="0"/>
                <a:t>  Committees</a:t>
              </a:r>
              <a:endParaRPr lang="en-US" sz="1053" b="1" dirty="0"/>
            </a:p>
          </p:txBody>
        </p:sp>
        <p:sp>
          <p:nvSpPr>
            <p:cNvPr id="89" name="TextBox 88"/>
            <p:cNvSpPr txBox="1"/>
            <p:nvPr/>
          </p:nvSpPr>
          <p:spPr>
            <a:xfrm>
              <a:off x="1893730" y="3856510"/>
              <a:ext cx="959310" cy="492324"/>
            </a:xfrm>
            <a:prstGeom prst="rect">
              <a:avLst/>
            </a:prstGeom>
            <a:noFill/>
          </p:spPr>
          <p:txBody>
            <a:bodyPr wrap="square" rtlCol="0">
              <a:normAutofit fontScale="92500" lnSpcReduction="10000"/>
            </a:bodyPr>
            <a:lstStyle/>
            <a:p>
              <a:r>
                <a:rPr lang="en-US" sz="800" dirty="0" smtClean="0">
                  <a:solidFill>
                    <a:schemeClr val="tx1">
                      <a:lumMod val="95000"/>
                    </a:schemeClr>
                  </a:solidFill>
                  <a:latin typeface="Helvetica" charset="0"/>
                  <a:ea typeface="Helvetica" charset="0"/>
                  <a:cs typeface="Helvetica" charset="0"/>
                </a:rPr>
                <a:t>Number of Committees reduced from 27</a:t>
              </a:r>
            </a:p>
            <a:p>
              <a:r>
                <a:rPr lang="en-US" sz="800" dirty="0" smtClean="0">
                  <a:solidFill>
                    <a:schemeClr val="tx1">
                      <a:lumMod val="95000"/>
                    </a:schemeClr>
                  </a:solidFill>
                  <a:latin typeface="Helvetica" charset="0"/>
                  <a:ea typeface="Helvetica" charset="0"/>
                  <a:cs typeface="Helvetica" charset="0"/>
                </a:rPr>
                <a:t> to 9.</a:t>
              </a:r>
              <a:endParaRPr lang="en-US" sz="800" dirty="0">
                <a:solidFill>
                  <a:schemeClr val="tx1">
                    <a:lumMod val="95000"/>
                  </a:schemeClr>
                </a:solidFill>
                <a:latin typeface="Helvetica" charset="0"/>
                <a:ea typeface="Helvetica" charset="0"/>
                <a:cs typeface="Helvetica" charset="0"/>
              </a:endParaRPr>
            </a:p>
          </p:txBody>
        </p:sp>
      </p:grpSp>
      <p:grpSp>
        <p:nvGrpSpPr>
          <p:cNvPr id="21" name="Group 20"/>
          <p:cNvGrpSpPr/>
          <p:nvPr/>
        </p:nvGrpSpPr>
        <p:grpSpPr>
          <a:xfrm>
            <a:off x="2920123" y="3389190"/>
            <a:ext cx="1009936" cy="910088"/>
            <a:chOff x="3010655" y="3389190"/>
            <a:chExt cx="1009936" cy="660593"/>
          </a:xfrm>
        </p:grpSpPr>
        <p:sp>
          <p:nvSpPr>
            <p:cNvPr id="224" name="TextBox 223"/>
            <p:cNvSpPr txBox="1"/>
            <p:nvPr/>
          </p:nvSpPr>
          <p:spPr>
            <a:xfrm>
              <a:off x="3010655" y="3389190"/>
              <a:ext cx="875546" cy="162064"/>
            </a:xfrm>
            <a:prstGeom prst="rect">
              <a:avLst/>
            </a:prstGeom>
            <a:noFill/>
          </p:spPr>
          <p:txBody>
            <a:bodyPr wrap="none" lIns="0" tIns="0" rIns="0" bIns="0" rtlCol="0">
              <a:normAutofit/>
            </a:bodyPr>
            <a:lstStyle/>
            <a:p>
              <a:pPr algn="ctr"/>
              <a:r>
                <a:rPr lang="en-US" sz="1053" b="1" dirty="0" smtClean="0"/>
                <a:t>   3 Divisions</a:t>
              </a:r>
              <a:endParaRPr lang="en-US" sz="1053" b="1" dirty="0"/>
            </a:p>
          </p:txBody>
        </p:sp>
        <p:sp>
          <p:nvSpPr>
            <p:cNvPr id="90" name="TextBox 89"/>
            <p:cNvSpPr txBox="1"/>
            <p:nvPr/>
          </p:nvSpPr>
          <p:spPr>
            <a:xfrm>
              <a:off x="3061281" y="3557459"/>
              <a:ext cx="959310" cy="492324"/>
            </a:xfrm>
            <a:prstGeom prst="rect">
              <a:avLst/>
            </a:prstGeom>
            <a:noFill/>
          </p:spPr>
          <p:txBody>
            <a:bodyPr wrap="square" rtlCol="0">
              <a:normAutofit fontScale="77500" lnSpcReduction="20000"/>
            </a:bodyPr>
            <a:lstStyle/>
            <a:p>
              <a:pPr marL="171450" indent="-171450">
                <a:buFont typeface="Wingdings" panose="05000000000000000000" pitchFamily="2" charset="2"/>
                <a:buChar char="ü"/>
              </a:pPr>
              <a:r>
                <a:rPr lang="en-US" sz="1000" dirty="0" smtClean="0">
                  <a:solidFill>
                    <a:schemeClr val="tx1">
                      <a:lumMod val="95000"/>
                    </a:schemeClr>
                  </a:solidFill>
                  <a:latin typeface="Helvetica" charset="0"/>
                  <a:ea typeface="Helvetica" charset="0"/>
                  <a:cs typeface="Helvetica" charset="0"/>
                </a:rPr>
                <a:t>Education / Professional Development</a:t>
              </a:r>
            </a:p>
            <a:p>
              <a:pPr marL="171450" indent="-171450">
                <a:buFont typeface="Wingdings" panose="05000000000000000000" pitchFamily="2" charset="2"/>
                <a:buChar char="ü"/>
              </a:pPr>
              <a:r>
                <a:rPr lang="en-US" sz="1000" dirty="0" smtClean="0">
                  <a:solidFill>
                    <a:schemeClr val="tx1">
                      <a:lumMod val="95000"/>
                    </a:schemeClr>
                  </a:solidFill>
                  <a:latin typeface="Helvetica" charset="0"/>
                  <a:ea typeface="Helvetica" charset="0"/>
                  <a:cs typeface="Helvetica" charset="0"/>
                </a:rPr>
                <a:t>Resource Development</a:t>
              </a:r>
            </a:p>
            <a:p>
              <a:pPr marL="171450" indent="-171450">
                <a:buFont typeface="Wingdings" panose="05000000000000000000" pitchFamily="2" charset="2"/>
                <a:buChar char="ü"/>
              </a:pPr>
              <a:r>
                <a:rPr lang="en-US" sz="1000" dirty="0" smtClean="0">
                  <a:solidFill>
                    <a:schemeClr val="tx1">
                      <a:lumMod val="95000"/>
                    </a:schemeClr>
                  </a:solidFill>
                  <a:latin typeface="Helvetica" charset="0"/>
                  <a:ea typeface="Helvetica" charset="0"/>
                  <a:cs typeface="Helvetica" charset="0"/>
                </a:rPr>
                <a:t>Advocacy</a:t>
              </a:r>
            </a:p>
            <a:p>
              <a:pPr algn="ctr"/>
              <a:endParaRPr lang="en-US" sz="800" dirty="0">
                <a:solidFill>
                  <a:schemeClr val="tx1">
                    <a:lumMod val="95000"/>
                  </a:schemeClr>
                </a:solidFill>
                <a:latin typeface="Helvetica" charset="0"/>
                <a:ea typeface="Helvetica" charset="0"/>
                <a:cs typeface="Helvetica" charset="0"/>
              </a:endParaRPr>
            </a:p>
          </p:txBody>
        </p:sp>
      </p:grpSp>
      <p:grpSp>
        <p:nvGrpSpPr>
          <p:cNvPr id="22" name="Group 21"/>
          <p:cNvGrpSpPr/>
          <p:nvPr/>
        </p:nvGrpSpPr>
        <p:grpSpPr>
          <a:xfrm>
            <a:off x="4126723" y="3116666"/>
            <a:ext cx="1026982" cy="675171"/>
            <a:chOff x="4204057" y="3116666"/>
            <a:chExt cx="1026982" cy="675171"/>
          </a:xfrm>
        </p:grpSpPr>
        <p:sp>
          <p:nvSpPr>
            <p:cNvPr id="225" name="TextBox 224"/>
            <p:cNvSpPr txBox="1"/>
            <p:nvPr/>
          </p:nvSpPr>
          <p:spPr>
            <a:xfrm>
              <a:off x="4204057" y="3116666"/>
              <a:ext cx="1026981" cy="162064"/>
            </a:xfrm>
            <a:prstGeom prst="rect">
              <a:avLst/>
            </a:prstGeom>
            <a:noFill/>
          </p:spPr>
          <p:txBody>
            <a:bodyPr wrap="none" lIns="0" tIns="0" rIns="0" bIns="0" rtlCol="0">
              <a:normAutofit/>
            </a:bodyPr>
            <a:lstStyle/>
            <a:p>
              <a:pPr algn="ctr"/>
              <a:r>
                <a:rPr lang="en-US" sz="1053" b="1" dirty="0" smtClean="0"/>
                <a:t>Chapter Presidents</a:t>
              </a:r>
              <a:endParaRPr lang="en-US" sz="1053" b="1" dirty="0"/>
            </a:p>
          </p:txBody>
        </p:sp>
        <p:sp>
          <p:nvSpPr>
            <p:cNvPr id="91" name="TextBox 90"/>
            <p:cNvSpPr txBox="1"/>
            <p:nvPr/>
          </p:nvSpPr>
          <p:spPr>
            <a:xfrm>
              <a:off x="4271729" y="3299513"/>
              <a:ext cx="959310" cy="492324"/>
            </a:xfrm>
            <a:prstGeom prst="rect">
              <a:avLst/>
            </a:prstGeom>
            <a:noFill/>
          </p:spPr>
          <p:txBody>
            <a:bodyPr wrap="square" rtlCol="0">
              <a:normAutofit fontScale="92500" lnSpcReduction="10000"/>
            </a:bodyPr>
            <a:lstStyle/>
            <a:p>
              <a:r>
                <a:rPr lang="en-US" sz="800" dirty="0" smtClean="0">
                  <a:solidFill>
                    <a:schemeClr val="tx1">
                      <a:lumMod val="95000"/>
                    </a:schemeClr>
                  </a:solidFill>
                  <a:latin typeface="Helvetica" charset="0"/>
                  <a:ea typeface="Helvetica" charset="0"/>
                  <a:cs typeface="Helvetica" charset="0"/>
                </a:rPr>
                <a:t>Chapter Presidents to be non-voting members of the BOD.</a:t>
              </a:r>
              <a:endParaRPr lang="en-US" sz="800" dirty="0">
                <a:solidFill>
                  <a:schemeClr val="tx1">
                    <a:lumMod val="95000"/>
                  </a:schemeClr>
                </a:solidFill>
                <a:latin typeface="Helvetica" charset="0"/>
                <a:ea typeface="Helvetica" charset="0"/>
                <a:cs typeface="Helvetica" charset="0"/>
              </a:endParaRPr>
            </a:p>
          </p:txBody>
        </p:sp>
      </p:grpSp>
      <p:grpSp>
        <p:nvGrpSpPr>
          <p:cNvPr id="23" name="Group 22"/>
          <p:cNvGrpSpPr/>
          <p:nvPr/>
        </p:nvGrpSpPr>
        <p:grpSpPr>
          <a:xfrm>
            <a:off x="5319316" y="2855971"/>
            <a:ext cx="1090011" cy="765039"/>
            <a:chOff x="5335357" y="2855971"/>
            <a:chExt cx="1090011" cy="765039"/>
          </a:xfrm>
        </p:grpSpPr>
        <p:sp>
          <p:nvSpPr>
            <p:cNvPr id="226" name="TextBox 225"/>
            <p:cNvSpPr txBox="1"/>
            <p:nvPr/>
          </p:nvSpPr>
          <p:spPr>
            <a:xfrm>
              <a:off x="5335357" y="2855971"/>
              <a:ext cx="989244" cy="162064"/>
            </a:xfrm>
            <a:prstGeom prst="rect">
              <a:avLst/>
            </a:prstGeom>
            <a:noFill/>
          </p:spPr>
          <p:txBody>
            <a:bodyPr wrap="none" lIns="0" tIns="0" rIns="0" bIns="0" rtlCol="0">
              <a:normAutofit/>
            </a:bodyPr>
            <a:lstStyle/>
            <a:p>
              <a:pPr algn="ctr"/>
              <a:r>
                <a:rPr lang="en-US" sz="1053" b="1" dirty="0" smtClean="0"/>
                <a:t>Defined Oversight</a:t>
              </a:r>
              <a:endParaRPr lang="en-US" sz="1053" b="1" dirty="0"/>
            </a:p>
          </p:txBody>
        </p:sp>
        <p:sp>
          <p:nvSpPr>
            <p:cNvPr id="92" name="TextBox 91"/>
            <p:cNvSpPr txBox="1"/>
            <p:nvPr/>
          </p:nvSpPr>
          <p:spPr>
            <a:xfrm>
              <a:off x="5466058" y="3053955"/>
              <a:ext cx="959310" cy="567055"/>
            </a:xfrm>
            <a:prstGeom prst="rect">
              <a:avLst/>
            </a:prstGeom>
            <a:noFill/>
          </p:spPr>
          <p:txBody>
            <a:bodyPr wrap="square" rtlCol="0">
              <a:normAutofit fontScale="85000" lnSpcReduction="20000"/>
            </a:bodyPr>
            <a:lstStyle/>
            <a:p>
              <a:r>
                <a:rPr lang="en-US" sz="800" dirty="0" smtClean="0">
                  <a:solidFill>
                    <a:schemeClr val="tx1">
                      <a:lumMod val="95000"/>
                    </a:schemeClr>
                  </a:solidFill>
                  <a:latin typeface="Helvetica" charset="0"/>
                  <a:ea typeface="Helvetica" charset="0"/>
                  <a:cs typeface="Helvetica" charset="0"/>
                </a:rPr>
                <a:t>Focused oversight by the President / President Elect / immediate Past President</a:t>
              </a:r>
              <a:endParaRPr lang="en-US" sz="800" dirty="0">
                <a:solidFill>
                  <a:schemeClr val="tx1">
                    <a:lumMod val="95000"/>
                  </a:schemeClr>
                </a:solidFill>
                <a:latin typeface="Helvetica" charset="0"/>
                <a:ea typeface="Helvetica" charset="0"/>
                <a:cs typeface="Helvetica" charset="0"/>
              </a:endParaRPr>
            </a:p>
          </p:txBody>
        </p:sp>
      </p:grpSp>
    </p:spTree>
    <p:extLst>
      <p:ext uri="{BB962C8B-B14F-4D97-AF65-F5344CB8AC3E}">
        <p14:creationId xmlns:p14="http://schemas.microsoft.com/office/powerpoint/2010/main" val="1971248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250"/>
                                        <p:tgtEl>
                                          <p:spTgt spid="65"/>
                                        </p:tgtEl>
                                      </p:cBhvr>
                                    </p:animEffect>
                                  </p:childTnLst>
                                </p:cTn>
                              </p:par>
                              <p:par>
                                <p:cTn id="8" presetID="10" presetClass="entr" presetSubtype="0" fill="hold" nodeType="withEffect">
                                  <p:stCondLst>
                                    <p:cond delay="400"/>
                                  </p:stCondLst>
                                  <p:childTnLst>
                                    <p:set>
                                      <p:cBhvr>
                                        <p:cTn id="9" dur="1" fill="hold">
                                          <p:stCondLst>
                                            <p:cond delay="0"/>
                                          </p:stCondLst>
                                        </p:cTn>
                                        <p:tgtEl>
                                          <p:spTgt spid="67"/>
                                        </p:tgtEl>
                                        <p:attrNameLst>
                                          <p:attrName>style.visibility</p:attrName>
                                        </p:attrNameLst>
                                      </p:cBhvr>
                                      <p:to>
                                        <p:strVal val="visible"/>
                                      </p:to>
                                    </p:set>
                                    <p:animEffect transition="in" filter="fade">
                                      <p:cBhvr>
                                        <p:cTn id="10" dur="250"/>
                                        <p:tgtEl>
                                          <p:spTgt spid="67"/>
                                        </p:tgtEl>
                                      </p:cBhvr>
                                    </p:animEffect>
                                  </p:childTnLst>
                                </p:cTn>
                              </p:par>
                              <p:par>
                                <p:cTn id="11" presetID="10" presetClass="entr" presetSubtype="0" fill="hold" nodeType="withEffect">
                                  <p:stCondLst>
                                    <p:cond delay="50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250"/>
                                        <p:tgtEl>
                                          <p:spTgt spid="68"/>
                                        </p:tgtEl>
                                      </p:cBhvr>
                                    </p:animEffect>
                                  </p:childTnLst>
                                </p:cTn>
                              </p:par>
                              <p:par>
                                <p:cTn id="14" presetID="10" presetClass="entr" presetSubtype="0" fill="hold" nodeType="withEffect">
                                  <p:stCondLst>
                                    <p:cond delay="600"/>
                                  </p:stCondLst>
                                  <p:childTnLst>
                                    <p:set>
                                      <p:cBhvr>
                                        <p:cTn id="15" dur="1" fill="hold">
                                          <p:stCondLst>
                                            <p:cond delay="0"/>
                                          </p:stCondLst>
                                        </p:cTn>
                                        <p:tgtEl>
                                          <p:spTgt spid="71"/>
                                        </p:tgtEl>
                                        <p:attrNameLst>
                                          <p:attrName>style.visibility</p:attrName>
                                        </p:attrNameLst>
                                      </p:cBhvr>
                                      <p:to>
                                        <p:strVal val="visible"/>
                                      </p:to>
                                    </p:set>
                                    <p:animEffect transition="in" filter="fade">
                                      <p:cBhvr>
                                        <p:cTn id="16" dur="250"/>
                                        <p:tgtEl>
                                          <p:spTgt spid="71"/>
                                        </p:tgtEl>
                                      </p:cBhvr>
                                    </p:animEffect>
                                  </p:childTnLst>
                                </p:cTn>
                              </p:par>
                              <p:par>
                                <p:cTn id="17" presetID="10" presetClass="entr" presetSubtype="0" fill="hold" nodeType="withEffect">
                                  <p:stCondLst>
                                    <p:cond delay="70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250"/>
                                        <p:tgtEl>
                                          <p:spTgt spid="7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1250" fill="hold"/>
                                        <p:tgtEl>
                                          <p:spTgt spid="9"/>
                                        </p:tgtEl>
                                        <p:attrNameLst>
                                          <p:attrName>ppt_w</p:attrName>
                                        </p:attrNameLst>
                                      </p:cBhvr>
                                      <p:tavLst>
                                        <p:tav tm="0">
                                          <p:val>
                                            <p:fltVal val="0"/>
                                          </p:val>
                                        </p:tav>
                                        <p:tav tm="100000">
                                          <p:val>
                                            <p:strVal val="#ppt_w"/>
                                          </p:val>
                                        </p:tav>
                                      </p:tavLst>
                                    </p:anim>
                                    <p:anim calcmode="lin" valueType="num">
                                      <p:cBhvr>
                                        <p:cTn id="25" dur="1250" fill="hold"/>
                                        <p:tgtEl>
                                          <p:spTgt spid="9"/>
                                        </p:tgtEl>
                                        <p:attrNameLst>
                                          <p:attrName>ppt_h</p:attrName>
                                        </p:attrNameLst>
                                      </p:cBhvr>
                                      <p:tavLst>
                                        <p:tav tm="0">
                                          <p:val>
                                            <p:fltVal val="0"/>
                                          </p:val>
                                        </p:tav>
                                        <p:tav tm="100000">
                                          <p:val>
                                            <p:strVal val="#ppt_h"/>
                                          </p:val>
                                        </p:tav>
                                      </p:tavLst>
                                    </p:anim>
                                    <p:animEffect transition="in" filter="fade">
                                      <p:cBhvr>
                                        <p:cTn id="26" dur="1250"/>
                                        <p:tgtEl>
                                          <p:spTgt spid="9"/>
                                        </p:tgtEl>
                                      </p:cBhvr>
                                    </p:animEffect>
                                  </p:childTnLst>
                                </p:cTn>
                              </p:par>
                              <p:par>
                                <p:cTn id="27" presetID="47" presetClass="entr" presetSubtype="0" fill="hold" nodeType="withEffect">
                                  <p:stCondLst>
                                    <p:cond delay="25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250" fill="hold"/>
                                        <p:tgtEl>
                                          <p:spTgt spid="10"/>
                                        </p:tgtEl>
                                        <p:attrNameLst>
                                          <p:attrName>ppt_w</p:attrName>
                                        </p:attrNameLst>
                                      </p:cBhvr>
                                      <p:tavLst>
                                        <p:tav tm="0">
                                          <p:val>
                                            <p:fltVal val="0"/>
                                          </p:val>
                                        </p:tav>
                                        <p:tav tm="100000">
                                          <p:val>
                                            <p:strVal val="#ppt_w"/>
                                          </p:val>
                                        </p:tav>
                                      </p:tavLst>
                                    </p:anim>
                                    <p:anim calcmode="lin" valueType="num">
                                      <p:cBhvr>
                                        <p:cTn id="37" dur="1250" fill="hold"/>
                                        <p:tgtEl>
                                          <p:spTgt spid="10"/>
                                        </p:tgtEl>
                                        <p:attrNameLst>
                                          <p:attrName>ppt_h</p:attrName>
                                        </p:attrNameLst>
                                      </p:cBhvr>
                                      <p:tavLst>
                                        <p:tav tm="0">
                                          <p:val>
                                            <p:fltVal val="0"/>
                                          </p:val>
                                        </p:tav>
                                        <p:tav tm="100000">
                                          <p:val>
                                            <p:strVal val="#ppt_h"/>
                                          </p:val>
                                        </p:tav>
                                      </p:tavLst>
                                    </p:anim>
                                    <p:animEffect transition="in" filter="fade">
                                      <p:cBhvr>
                                        <p:cTn id="38" dur="1250"/>
                                        <p:tgtEl>
                                          <p:spTgt spid="10"/>
                                        </p:tgtEl>
                                      </p:cBhvr>
                                    </p:animEffect>
                                  </p:childTnLst>
                                </p:cTn>
                              </p:par>
                              <p:par>
                                <p:cTn id="39" presetID="47" presetClass="entr" presetSubtype="0" fill="hold" nodeType="withEffect">
                                  <p:stCondLst>
                                    <p:cond delay="25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anim calcmode="lin" valueType="num">
                                      <p:cBhvr>
                                        <p:cTn id="42" dur="1000" fill="hold"/>
                                        <p:tgtEl>
                                          <p:spTgt spid="20"/>
                                        </p:tgtEl>
                                        <p:attrNameLst>
                                          <p:attrName>ppt_x</p:attrName>
                                        </p:attrNameLst>
                                      </p:cBhvr>
                                      <p:tavLst>
                                        <p:tav tm="0">
                                          <p:val>
                                            <p:strVal val="#ppt_x"/>
                                          </p:val>
                                        </p:tav>
                                        <p:tav tm="100000">
                                          <p:val>
                                            <p:strVal val="#ppt_x"/>
                                          </p:val>
                                        </p:tav>
                                      </p:tavLst>
                                    </p:anim>
                                    <p:anim calcmode="lin" valueType="num">
                                      <p:cBhvr>
                                        <p:cTn id="4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1250" fill="hold"/>
                                        <p:tgtEl>
                                          <p:spTgt spid="11"/>
                                        </p:tgtEl>
                                        <p:attrNameLst>
                                          <p:attrName>ppt_w</p:attrName>
                                        </p:attrNameLst>
                                      </p:cBhvr>
                                      <p:tavLst>
                                        <p:tav tm="0">
                                          <p:val>
                                            <p:fltVal val="0"/>
                                          </p:val>
                                        </p:tav>
                                        <p:tav tm="100000">
                                          <p:val>
                                            <p:strVal val="#ppt_w"/>
                                          </p:val>
                                        </p:tav>
                                      </p:tavLst>
                                    </p:anim>
                                    <p:anim calcmode="lin" valueType="num">
                                      <p:cBhvr>
                                        <p:cTn id="49" dur="1250" fill="hold"/>
                                        <p:tgtEl>
                                          <p:spTgt spid="11"/>
                                        </p:tgtEl>
                                        <p:attrNameLst>
                                          <p:attrName>ppt_h</p:attrName>
                                        </p:attrNameLst>
                                      </p:cBhvr>
                                      <p:tavLst>
                                        <p:tav tm="0">
                                          <p:val>
                                            <p:fltVal val="0"/>
                                          </p:val>
                                        </p:tav>
                                        <p:tav tm="100000">
                                          <p:val>
                                            <p:strVal val="#ppt_h"/>
                                          </p:val>
                                        </p:tav>
                                      </p:tavLst>
                                    </p:anim>
                                    <p:animEffect transition="in" filter="fade">
                                      <p:cBhvr>
                                        <p:cTn id="50" dur="1250"/>
                                        <p:tgtEl>
                                          <p:spTgt spid="11"/>
                                        </p:tgtEl>
                                      </p:cBhvr>
                                    </p:animEffect>
                                  </p:childTnLst>
                                </p:cTn>
                              </p:par>
                              <p:par>
                                <p:cTn id="51" presetID="47" presetClass="entr" presetSubtype="0" fill="hold" nodeType="withEffect">
                                  <p:stCondLst>
                                    <p:cond delay="25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1000"/>
                                        <p:tgtEl>
                                          <p:spTgt spid="21"/>
                                        </p:tgtEl>
                                      </p:cBhvr>
                                    </p:animEffect>
                                    <p:anim calcmode="lin" valueType="num">
                                      <p:cBhvr>
                                        <p:cTn id="54" dur="1000" fill="hold"/>
                                        <p:tgtEl>
                                          <p:spTgt spid="21"/>
                                        </p:tgtEl>
                                        <p:attrNameLst>
                                          <p:attrName>ppt_x</p:attrName>
                                        </p:attrNameLst>
                                      </p:cBhvr>
                                      <p:tavLst>
                                        <p:tav tm="0">
                                          <p:val>
                                            <p:strVal val="#ppt_x"/>
                                          </p:val>
                                        </p:tav>
                                        <p:tav tm="100000">
                                          <p:val>
                                            <p:strVal val="#ppt_x"/>
                                          </p:val>
                                        </p:tav>
                                      </p:tavLst>
                                    </p:anim>
                                    <p:anim calcmode="lin" valueType="num">
                                      <p:cBhvr>
                                        <p:cTn id="5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1250" fill="hold"/>
                                        <p:tgtEl>
                                          <p:spTgt spid="12"/>
                                        </p:tgtEl>
                                        <p:attrNameLst>
                                          <p:attrName>ppt_w</p:attrName>
                                        </p:attrNameLst>
                                      </p:cBhvr>
                                      <p:tavLst>
                                        <p:tav tm="0">
                                          <p:val>
                                            <p:fltVal val="0"/>
                                          </p:val>
                                        </p:tav>
                                        <p:tav tm="100000">
                                          <p:val>
                                            <p:strVal val="#ppt_w"/>
                                          </p:val>
                                        </p:tav>
                                      </p:tavLst>
                                    </p:anim>
                                    <p:anim calcmode="lin" valueType="num">
                                      <p:cBhvr>
                                        <p:cTn id="61" dur="1250" fill="hold"/>
                                        <p:tgtEl>
                                          <p:spTgt spid="12"/>
                                        </p:tgtEl>
                                        <p:attrNameLst>
                                          <p:attrName>ppt_h</p:attrName>
                                        </p:attrNameLst>
                                      </p:cBhvr>
                                      <p:tavLst>
                                        <p:tav tm="0">
                                          <p:val>
                                            <p:fltVal val="0"/>
                                          </p:val>
                                        </p:tav>
                                        <p:tav tm="100000">
                                          <p:val>
                                            <p:strVal val="#ppt_h"/>
                                          </p:val>
                                        </p:tav>
                                      </p:tavLst>
                                    </p:anim>
                                    <p:animEffect transition="in" filter="fade">
                                      <p:cBhvr>
                                        <p:cTn id="62" dur="1250"/>
                                        <p:tgtEl>
                                          <p:spTgt spid="12"/>
                                        </p:tgtEl>
                                      </p:cBhvr>
                                    </p:animEffect>
                                  </p:childTnLst>
                                </p:cTn>
                              </p:par>
                              <p:par>
                                <p:cTn id="63" presetID="47" presetClass="entr" presetSubtype="0" fill="hold" nodeType="withEffect">
                                  <p:stCondLst>
                                    <p:cond delay="25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1000"/>
                                        <p:tgtEl>
                                          <p:spTgt spid="22"/>
                                        </p:tgtEl>
                                      </p:cBhvr>
                                    </p:animEffect>
                                    <p:anim calcmode="lin" valueType="num">
                                      <p:cBhvr>
                                        <p:cTn id="66" dur="1000" fill="hold"/>
                                        <p:tgtEl>
                                          <p:spTgt spid="22"/>
                                        </p:tgtEl>
                                        <p:attrNameLst>
                                          <p:attrName>ppt_x</p:attrName>
                                        </p:attrNameLst>
                                      </p:cBhvr>
                                      <p:tavLst>
                                        <p:tav tm="0">
                                          <p:val>
                                            <p:strVal val="#ppt_x"/>
                                          </p:val>
                                        </p:tav>
                                        <p:tav tm="100000">
                                          <p:val>
                                            <p:strVal val="#ppt_x"/>
                                          </p:val>
                                        </p:tav>
                                      </p:tavLst>
                                    </p:anim>
                                    <p:anim calcmode="lin" valueType="num">
                                      <p:cBhvr>
                                        <p:cTn id="6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nodeType="clickEffect">
                                  <p:stCondLst>
                                    <p:cond delay="0"/>
                                  </p:stCondLst>
                                  <p:childTnLst>
                                    <p:set>
                                      <p:cBhvr>
                                        <p:cTn id="71" dur="1" fill="hold">
                                          <p:stCondLst>
                                            <p:cond delay="0"/>
                                          </p:stCondLst>
                                        </p:cTn>
                                        <p:tgtEl>
                                          <p:spTgt spid="63"/>
                                        </p:tgtEl>
                                        <p:attrNameLst>
                                          <p:attrName>style.visibility</p:attrName>
                                        </p:attrNameLst>
                                      </p:cBhvr>
                                      <p:to>
                                        <p:strVal val="visible"/>
                                      </p:to>
                                    </p:set>
                                    <p:anim calcmode="lin" valueType="num">
                                      <p:cBhvr>
                                        <p:cTn id="72" dur="1250" fill="hold"/>
                                        <p:tgtEl>
                                          <p:spTgt spid="63"/>
                                        </p:tgtEl>
                                        <p:attrNameLst>
                                          <p:attrName>ppt_w</p:attrName>
                                        </p:attrNameLst>
                                      </p:cBhvr>
                                      <p:tavLst>
                                        <p:tav tm="0">
                                          <p:val>
                                            <p:fltVal val="0"/>
                                          </p:val>
                                        </p:tav>
                                        <p:tav tm="100000">
                                          <p:val>
                                            <p:strVal val="#ppt_w"/>
                                          </p:val>
                                        </p:tav>
                                      </p:tavLst>
                                    </p:anim>
                                    <p:anim calcmode="lin" valueType="num">
                                      <p:cBhvr>
                                        <p:cTn id="73" dur="1250" fill="hold"/>
                                        <p:tgtEl>
                                          <p:spTgt spid="63"/>
                                        </p:tgtEl>
                                        <p:attrNameLst>
                                          <p:attrName>ppt_h</p:attrName>
                                        </p:attrNameLst>
                                      </p:cBhvr>
                                      <p:tavLst>
                                        <p:tav tm="0">
                                          <p:val>
                                            <p:fltVal val="0"/>
                                          </p:val>
                                        </p:tav>
                                        <p:tav tm="100000">
                                          <p:val>
                                            <p:strVal val="#ppt_h"/>
                                          </p:val>
                                        </p:tav>
                                      </p:tavLst>
                                    </p:anim>
                                    <p:animEffect transition="in" filter="fade">
                                      <p:cBhvr>
                                        <p:cTn id="74" dur="1250"/>
                                        <p:tgtEl>
                                          <p:spTgt spid="63"/>
                                        </p:tgtEl>
                                      </p:cBhvr>
                                    </p:animEffect>
                                  </p:childTnLst>
                                </p:cTn>
                              </p:par>
                              <p:par>
                                <p:cTn id="75" presetID="47" presetClass="entr" presetSubtype="0" fill="hold" nodeType="withEffect">
                                  <p:stCondLst>
                                    <p:cond delay="25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1000"/>
                                        <p:tgtEl>
                                          <p:spTgt spid="23"/>
                                        </p:tgtEl>
                                      </p:cBhvr>
                                    </p:animEffect>
                                    <p:anim calcmode="lin" valueType="num">
                                      <p:cBhvr>
                                        <p:cTn id="78" dur="1000" fill="hold"/>
                                        <p:tgtEl>
                                          <p:spTgt spid="23"/>
                                        </p:tgtEl>
                                        <p:attrNameLst>
                                          <p:attrName>ppt_x</p:attrName>
                                        </p:attrNameLst>
                                      </p:cBhvr>
                                      <p:tavLst>
                                        <p:tav tm="0">
                                          <p:val>
                                            <p:strVal val="#ppt_x"/>
                                          </p:val>
                                        </p:tav>
                                        <p:tav tm="100000">
                                          <p:val>
                                            <p:strVal val="#ppt_x"/>
                                          </p:val>
                                        </p:tav>
                                      </p:tavLst>
                                    </p:anim>
                                    <p:anim calcmode="lin" valueType="num">
                                      <p:cBhvr>
                                        <p:cTn id="79" dur="1000" fill="hold"/>
                                        <p:tgtEl>
                                          <p:spTgt spid="23"/>
                                        </p:tgtEl>
                                        <p:attrNameLst>
                                          <p:attrName>ppt_y</p:attrName>
                                        </p:attrNameLst>
                                      </p:cBhvr>
                                      <p:tavLst>
                                        <p:tav tm="0">
                                          <p:val>
                                            <p:strVal val="#ppt_y-.1"/>
                                          </p:val>
                                        </p:tav>
                                        <p:tav tm="100000">
                                          <p:val>
                                            <p:strVal val="#ppt_y"/>
                                          </p:val>
                                        </p:tav>
                                      </p:tavLst>
                                    </p:anim>
                                  </p:childTnLst>
                                </p:cTn>
                              </p:par>
                            </p:childTnLst>
                          </p:cTn>
                        </p:par>
                        <p:par>
                          <p:cTn id="80" fill="hold">
                            <p:stCondLst>
                              <p:cond delay="1250"/>
                            </p:stCondLst>
                            <p:childTnLst>
                              <p:par>
                                <p:cTn id="81" presetID="10" presetClass="entr" presetSubtype="0" fill="hold" grpId="0" nodeType="afterEffect">
                                  <p:stCondLst>
                                    <p:cond delay="0"/>
                                  </p:stCondLst>
                                  <p:childTnLst>
                                    <p:set>
                                      <p:cBhvr>
                                        <p:cTn id="82" dur="1" fill="hold">
                                          <p:stCondLst>
                                            <p:cond delay="0"/>
                                          </p:stCondLst>
                                        </p:cTn>
                                        <p:tgtEl>
                                          <p:spTgt spid="227"/>
                                        </p:tgtEl>
                                        <p:attrNameLst>
                                          <p:attrName>style.visibility</p:attrName>
                                        </p:attrNameLst>
                                      </p:cBhvr>
                                      <p:to>
                                        <p:strVal val="visible"/>
                                      </p:to>
                                    </p:set>
                                    <p:animEffect transition="in" filter="fade">
                                      <p:cBhvr>
                                        <p:cTn id="83"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grpSp>
        <p:nvGrpSpPr>
          <p:cNvPr id="3" name="Group 2"/>
          <p:cNvGrpSpPr/>
          <p:nvPr/>
        </p:nvGrpSpPr>
        <p:grpSpPr>
          <a:xfrm>
            <a:off x="2025516" y="1599799"/>
            <a:ext cx="4832485" cy="2900764"/>
            <a:chOff x="5431465" y="2126913"/>
            <a:chExt cx="5257424" cy="3155839"/>
          </a:xfrm>
          <a:effectLst>
            <a:outerShdw blurRad="50800" dist="38100" dir="8100000" algn="tr" rotWithShape="0">
              <a:prstClr val="black">
                <a:alpha val="40000"/>
              </a:prstClr>
            </a:outerShdw>
          </a:effectLst>
        </p:grpSpPr>
        <p:sp>
          <p:nvSpPr>
            <p:cNvPr id="6" name="Freeform 5"/>
            <p:cNvSpPr>
              <a:spLocks/>
            </p:cNvSpPr>
            <p:nvPr/>
          </p:nvSpPr>
          <p:spPr bwMode="auto">
            <a:xfrm>
              <a:off x="7915229" y="2126913"/>
              <a:ext cx="1129606" cy="607933"/>
            </a:xfrm>
            <a:custGeom>
              <a:avLst/>
              <a:gdLst>
                <a:gd name="T0" fmla="*/ 675 w 825"/>
                <a:gd name="T1" fmla="*/ 444 h 444"/>
                <a:gd name="T2" fmla="*/ 825 w 825"/>
                <a:gd name="T3" fmla="*/ 0 h 444"/>
                <a:gd name="T4" fmla="*/ 224 w 825"/>
                <a:gd name="T5" fmla="*/ 0 h 444"/>
                <a:gd name="T6" fmla="*/ 0 w 825"/>
                <a:gd name="T7" fmla="*/ 444 h 444"/>
                <a:gd name="T8" fmla="*/ 675 w 825"/>
                <a:gd name="T9" fmla="*/ 444 h 444"/>
              </a:gdLst>
              <a:ahLst/>
              <a:cxnLst>
                <a:cxn ang="0">
                  <a:pos x="T0" y="T1"/>
                </a:cxn>
                <a:cxn ang="0">
                  <a:pos x="T2" y="T3"/>
                </a:cxn>
                <a:cxn ang="0">
                  <a:pos x="T4" y="T5"/>
                </a:cxn>
                <a:cxn ang="0">
                  <a:pos x="T6" y="T7"/>
                </a:cxn>
                <a:cxn ang="0">
                  <a:pos x="T8" y="T9"/>
                </a:cxn>
              </a:cxnLst>
              <a:rect l="0" t="0" r="r" b="b"/>
              <a:pathLst>
                <a:path w="825" h="444">
                  <a:moveTo>
                    <a:pt x="675" y="444"/>
                  </a:moveTo>
                  <a:lnTo>
                    <a:pt x="825" y="0"/>
                  </a:lnTo>
                  <a:lnTo>
                    <a:pt x="224" y="0"/>
                  </a:lnTo>
                  <a:lnTo>
                    <a:pt x="0" y="444"/>
                  </a:lnTo>
                  <a:lnTo>
                    <a:pt x="675" y="4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7" name="Freeform 6"/>
            <p:cNvSpPr>
              <a:spLocks/>
            </p:cNvSpPr>
            <p:nvPr/>
          </p:nvSpPr>
          <p:spPr bwMode="auto">
            <a:xfrm>
              <a:off x="7629062" y="2734846"/>
              <a:ext cx="1210389" cy="565488"/>
            </a:xfrm>
            <a:custGeom>
              <a:avLst/>
              <a:gdLst>
                <a:gd name="T0" fmla="*/ 884 w 884"/>
                <a:gd name="T1" fmla="*/ 0 h 413"/>
                <a:gd name="T2" fmla="*/ 209 w 884"/>
                <a:gd name="T3" fmla="*/ 0 h 413"/>
                <a:gd name="T4" fmla="*/ 0 w 884"/>
                <a:gd name="T5" fmla="*/ 413 h 413"/>
                <a:gd name="T6" fmla="*/ 745 w 884"/>
                <a:gd name="T7" fmla="*/ 413 h 413"/>
                <a:gd name="T8" fmla="*/ 884 w 884"/>
                <a:gd name="T9" fmla="*/ 0 h 413"/>
              </a:gdLst>
              <a:ahLst/>
              <a:cxnLst>
                <a:cxn ang="0">
                  <a:pos x="T0" y="T1"/>
                </a:cxn>
                <a:cxn ang="0">
                  <a:pos x="T2" y="T3"/>
                </a:cxn>
                <a:cxn ang="0">
                  <a:pos x="T4" y="T5"/>
                </a:cxn>
                <a:cxn ang="0">
                  <a:pos x="T6" y="T7"/>
                </a:cxn>
                <a:cxn ang="0">
                  <a:pos x="T8" y="T9"/>
                </a:cxn>
              </a:cxnLst>
              <a:rect l="0" t="0" r="r" b="b"/>
              <a:pathLst>
                <a:path w="884" h="413">
                  <a:moveTo>
                    <a:pt x="884" y="0"/>
                  </a:moveTo>
                  <a:lnTo>
                    <a:pt x="209" y="0"/>
                  </a:lnTo>
                  <a:lnTo>
                    <a:pt x="0" y="413"/>
                  </a:lnTo>
                  <a:lnTo>
                    <a:pt x="745" y="413"/>
                  </a:lnTo>
                  <a:lnTo>
                    <a:pt x="884"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8" name="Freeform 7"/>
            <p:cNvSpPr>
              <a:spLocks/>
            </p:cNvSpPr>
            <p:nvPr/>
          </p:nvSpPr>
          <p:spPr bwMode="auto">
            <a:xfrm>
              <a:off x="7242943" y="3300334"/>
              <a:ext cx="1406188" cy="766763"/>
            </a:xfrm>
            <a:custGeom>
              <a:avLst/>
              <a:gdLst>
                <a:gd name="T0" fmla="*/ 1027 w 1027"/>
                <a:gd name="T1" fmla="*/ 0 h 560"/>
                <a:gd name="T2" fmla="*/ 282 w 1027"/>
                <a:gd name="T3" fmla="*/ 0 h 560"/>
                <a:gd name="T4" fmla="*/ 0 w 1027"/>
                <a:gd name="T5" fmla="*/ 560 h 560"/>
                <a:gd name="T6" fmla="*/ 839 w 1027"/>
                <a:gd name="T7" fmla="*/ 560 h 560"/>
                <a:gd name="T8" fmla="*/ 1027 w 1027"/>
                <a:gd name="T9" fmla="*/ 0 h 560"/>
              </a:gdLst>
              <a:ahLst/>
              <a:cxnLst>
                <a:cxn ang="0">
                  <a:pos x="T0" y="T1"/>
                </a:cxn>
                <a:cxn ang="0">
                  <a:pos x="T2" y="T3"/>
                </a:cxn>
                <a:cxn ang="0">
                  <a:pos x="T4" y="T5"/>
                </a:cxn>
                <a:cxn ang="0">
                  <a:pos x="T6" y="T7"/>
                </a:cxn>
                <a:cxn ang="0">
                  <a:pos x="T8" y="T9"/>
                </a:cxn>
              </a:cxnLst>
              <a:rect l="0" t="0" r="r" b="b"/>
              <a:pathLst>
                <a:path w="1027" h="560">
                  <a:moveTo>
                    <a:pt x="1027" y="0"/>
                  </a:moveTo>
                  <a:lnTo>
                    <a:pt x="282" y="0"/>
                  </a:lnTo>
                  <a:lnTo>
                    <a:pt x="0" y="560"/>
                  </a:lnTo>
                  <a:lnTo>
                    <a:pt x="839" y="560"/>
                  </a:lnTo>
                  <a:lnTo>
                    <a:pt x="102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9" name="Freeform 8"/>
            <p:cNvSpPr>
              <a:spLocks/>
            </p:cNvSpPr>
            <p:nvPr/>
          </p:nvSpPr>
          <p:spPr bwMode="auto">
            <a:xfrm>
              <a:off x="6745916" y="4067097"/>
              <a:ext cx="1645801" cy="981730"/>
            </a:xfrm>
            <a:custGeom>
              <a:avLst/>
              <a:gdLst>
                <a:gd name="T0" fmla="*/ 1202 w 1202"/>
                <a:gd name="T1" fmla="*/ 0 h 717"/>
                <a:gd name="T2" fmla="*/ 363 w 1202"/>
                <a:gd name="T3" fmla="*/ 0 h 717"/>
                <a:gd name="T4" fmla="*/ 0 w 1202"/>
                <a:gd name="T5" fmla="*/ 717 h 717"/>
                <a:gd name="T6" fmla="*/ 959 w 1202"/>
                <a:gd name="T7" fmla="*/ 717 h 717"/>
                <a:gd name="T8" fmla="*/ 1202 w 1202"/>
                <a:gd name="T9" fmla="*/ 0 h 717"/>
              </a:gdLst>
              <a:ahLst/>
              <a:cxnLst>
                <a:cxn ang="0">
                  <a:pos x="T0" y="T1"/>
                </a:cxn>
                <a:cxn ang="0">
                  <a:pos x="T2" y="T3"/>
                </a:cxn>
                <a:cxn ang="0">
                  <a:pos x="T4" y="T5"/>
                </a:cxn>
                <a:cxn ang="0">
                  <a:pos x="T6" y="T7"/>
                </a:cxn>
                <a:cxn ang="0">
                  <a:pos x="T8" y="T9"/>
                </a:cxn>
              </a:cxnLst>
              <a:rect l="0" t="0" r="r" b="b"/>
              <a:pathLst>
                <a:path w="1202" h="717">
                  <a:moveTo>
                    <a:pt x="1202" y="0"/>
                  </a:moveTo>
                  <a:lnTo>
                    <a:pt x="363" y="0"/>
                  </a:lnTo>
                  <a:lnTo>
                    <a:pt x="0" y="717"/>
                  </a:lnTo>
                  <a:lnTo>
                    <a:pt x="959" y="717"/>
                  </a:lnTo>
                  <a:lnTo>
                    <a:pt x="1202"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10" name="Freeform 9"/>
            <p:cNvSpPr>
              <a:spLocks/>
            </p:cNvSpPr>
            <p:nvPr/>
          </p:nvSpPr>
          <p:spPr bwMode="auto">
            <a:xfrm>
              <a:off x="5431466" y="4067097"/>
              <a:ext cx="1811477" cy="981730"/>
            </a:xfrm>
            <a:custGeom>
              <a:avLst/>
              <a:gdLst>
                <a:gd name="T0" fmla="*/ 1323 w 1323"/>
                <a:gd name="T1" fmla="*/ 0 h 717"/>
                <a:gd name="T2" fmla="*/ 484 w 1323"/>
                <a:gd name="T3" fmla="*/ 0 h 717"/>
                <a:gd name="T4" fmla="*/ 0 w 1323"/>
                <a:gd name="T5" fmla="*/ 717 h 717"/>
                <a:gd name="T6" fmla="*/ 960 w 1323"/>
                <a:gd name="T7" fmla="*/ 717 h 717"/>
                <a:gd name="T8" fmla="*/ 1323 w 1323"/>
                <a:gd name="T9" fmla="*/ 0 h 717"/>
              </a:gdLst>
              <a:ahLst/>
              <a:cxnLst>
                <a:cxn ang="0">
                  <a:pos x="T0" y="T1"/>
                </a:cxn>
                <a:cxn ang="0">
                  <a:pos x="T2" y="T3"/>
                </a:cxn>
                <a:cxn ang="0">
                  <a:pos x="T4" y="T5"/>
                </a:cxn>
                <a:cxn ang="0">
                  <a:pos x="T6" y="T7"/>
                </a:cxn>
                <a:cxn ang="0">
                  <a:pos x="T8" y="T9"/>
                </a:cxn>
              </a:cxnLst>
              <a:rect l="0" t="0" r="r" b="b"/>
              <a:pathLst>
                <a:path w="1323" h="717">
                  <a:moveTo>
                    <a:pt x="1323" y="0"/>
                  </a:moveTo>
                  <a:lnTo>
                    <a:pt x="484" y="0"/>
                  </a:lnTo>
                  <a:lnTo>
                    <a:pt x="0" y="717"/>
                  </a:lnTo>
                  <a:lnTo>
                    <a:pt x="960" y="717"/>
                  </a:lnTo>
                  <a:lnTo>
                    <a:pt x="1323"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11" name="Freeform 10"/>
            <p:cNvSpPr>
              <a:spLocks/>
            </p:cNvSpPr>
            <p:nvPr/>
          </p:nvSpPr>
          <p:spPr bwMode="auto">
            <a:xfrm>
              <a:off x="6608994" y="2734846"/>
              <a:ext cx="1306235" cy="565488"/>
            </a:xfrm>
            <a:custGeom>
              <a:avLst/>
              <a:gdLst>
                <a:gd name="T0" fmla="*/ 954 w 954"/>
                <a:gd name="T1" fmla="*/ 0 h 413"/>
                <a:gd name="T2" fmla="*/ 279 w 954"/>
                <a:gd name="T3" fmla="*/ 0 h 413"/>
                <a:gd name="T4" fmla="*/ 0 w 954"/>
                <a:gd name="T5" fmla="*/ 413 h 413"/>
                <a:gd name="T6" fmla="*/ 745 w 954"/>
                <a:gd name="T7" fmla="*/ 413 h 413"/>
                <a:gd name="T8" fmla="*/ 954 w 954"/>
                <a:gd name="T9" fmla="*/ 0 h 413"/>
              </a:gdLst>
              <a:ahLst/>
              <a:cxnLst>
                <a:cxn ang="0">
                  <a:pos x="T0" y="T1"/>
                </a:cxn>
                <a:cxn ang="0">
                  <a:pos x="T2" y="T3"/>
                </a:cxn>
                <a:cxn ang="0">
                  <a:pos x="T4" y="T5"/>
                </a:cxn>
                <a:cxn ang="0">
                  <a:pos x="T6" y="T7"/>
                </a:cxn>
                <a:cxn ang="0">
                  <a:pos x="T8" y="T9"/>
                </a:cxn>
              </a:cxnLst>
              <a:rect l="0" t="0" r="r" b="b"/>
              <a:pathLst>
                <a:path w="954" h="413">
                  <a:moveTo>
                    <a:pt x="954" y="0"/>
                  </a:moveTo>
                  <a:lnTo>
                    <a:pt x="279" y="0"/>
                  </a:lnTo>
                  <a:lnTo>
                    <a:pt x="0" y="413"/>
                  </a:lnTo>
                  <a:lnTo>
                    <a:pt x="745" y="413"/>
                  </a:lnTo>
                  <a:lnTo>
                    <a:pt x="95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12" name="Freeform 11"/>
            <p:cNvSpPr>
              <a:spLocks/>
            </p:cNvSpPr>
            <p:nvPr/>
          </p:nvSpPr>
          <p:spPr bwMode="auto">
            <a:xfrm>
              <a:off x="6991006" y="2126913"/>
              <a:ext cx="1230928" cy="607933"/>
            </a:xfrm>
            <a:custGeom>
              <a:avLst/>
              <a:gdLst>
                <a:gd name="T0" fmla="*/ 899 w 899"/>
                <a:gd name="T1" fmla="*/ 0 h 444"/>
                <a:gd name="T2" fmla="*/ 299 w 899"/>
                <a:gd name="T3" fmla="*/ 0 h 444"/>
                <a:gd name="T4" fmla="*/ 0 w 899"/>
                <a:gd name="T5" fmla="*/ 444 h 444"/>
                <a:gd name="T6" fmla="*/ 675 w 899"/>
                <a:gd name="T7" fmla="*/ 444 h 444"/>
                <a:gd name="T8" fmla="*/ 899 w 899"/>
                <a:gd name="T9" fmla="*/ 0 h 444"/>
              </a:gdLst>
              <a:ahLst/>
              <a:cxnLst>
                <a:cxn ang="0">
                  <a:pos x="T0" y="T1"/>
                </a:cxn>
                <a:cxn ang="0">
                  <a:pos x="T2" y="T3"/>
                </a:cxn>
                <a:cxn ang="0">
                  <a:pos x="T4" y="T5"/>
                </a:cxn>
                <a:cxn ang="0">
                  <a:pos x="T6" y="T7"/>
                </a:cxn>
                <a:cxn ang="0">
                  <a:pos x="T8" y="T9"/>
                </a:cxn>
              </a:cxnLst>
              <a:rect l="0" t="0" r="r" b="b"/>
              <a:pathLst>
                <a:path w="899" h="444">
                  <a:moveTo>
                    <a:pt x="899" y="0"/>
                  </a:moveTo>
                  <a:lnTo>
                    <a:pt x="299" y="0"/>
                  </a:lnTo>
                  <a:lnTo>
                    <a:pt x="0" y="444"/>
                  </a:lnTo>
                  <a:lnTo>
                    <a:pt x="675" y="444"/>
                  </a:lnTo>
                  <a:lnTo>
                    <a:pt x="899"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13" name="Freeform 12"/>
            <p:cNvSpPr>
              <a:spLocks/>
            </p:cNvSpPr>
            <p:nvPr/>
          </p:nvSpPr>
          <p:spPr bwMode="auto">
            <a:xfrm>
              <a:off x="6094168" y="3300334"/>
              <a:ext cx="1534895" cy="766763"/>
            </a:xfrm>
            <a:custGeom>
              <a:avLst/>
              <a:gdLst>
                <a:gd name="T0" fmla="*/ 1121 w 1121"/>
                <a:gd name="T1" fmla="*/ 0 h 560"/>
                <a:gd name="T2" fmla="*/ 376 w 1121"/>
                <a:gd name="T3" fmla="*/ 0 h 560"/>
                <a:gd name="T4" fmla="*/ 0 w 1121"/>
                <a:gd name="T5" fmla="*/ 560 h 560"/>
                <a:gd name="T6" fmla="*/ 839 w 1121"/>
                <a:gd name="T7" fmla="*/ 560 h 560"/>
                <a:gd name="T8" fmla="*/ 1121 w 1121"/>
                <a:gd name="T9" fmla="*/ 0 h 560"/>
              </a:gdLst>
              <a:ahLst/>
              <a:cxnLst>
                <a:cxn ang="0">
                  <a:pos x="T0" y="T1"/>
                </a:cxn>
                <a:cxn ang="0">
                  <a:pos x="T2" y="T3"/>
                </a:cxn>
                <a:cxn ang="0">
                  <a:pos x="T4" y="T5"/>
                </a:cxn>
                <a:cxn ang="0">
                  <a:pos x="T6" y="T7"/>
                </a:cxn>
                <a:cxn ang="0">
                  <a:pos x="T8" y="T9"/>
                </a:cxn>
              </a:cxnLst>
              <a:rect l="0" t="0" r="r" b="b"/>
              <a:pathLst>
                <a:path w="1121" h="560">
                  <a:moveTo>
                    <a:pt x="1121" y="0"/>
                  </a:moveTo>
                  <a:lnTo>
                    <a:pt x="376" y="0"/>
                  </a:lnTo>
                  <a:lnTo>
                    <a:pt x="0" y="560"/>
                  </a:lnTo>
                  <a:lnTo>
                    <a:pt x="839" y="560"/>
                  </a:lnTo>
                  <a:lnTo>
                    <a:pt x="1121"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14" name="Freeform 13"/>
            <p:cNvSpPr>
              <a:spLocks/>
            </p:cNvSpPr>
            <p:nvPr/>
          </p:nvSpPr>
          <p:spPr bwMode="auto">
            <a:xfrm>
              <a:off x="8839452" y="2126913"/>
              <a:ext cx="1026914" cy="607933"/>
            </a:xfrm>
            <a:custGeom>
              <a:avLst/>
              <a:gdLst>
                <a:gd name="T0" fmla="*/ 675 w 750"/>
                <a:gd name="T1" fmla="*/ 444 h 444"/>
                <a:gd name="T2" fmla="*/ 750 w 750"/>
                <a:gd name="T3" fmla="*/ 0 h 444"/>
                <a:gd name="T4" fmla="*/ 150 w 750"/>
                <a:gd name="T5" fmla="*/ 0 h 444"/>
                <a:gd name="T6" fmla="*/ 0 w 750"/>
                <a:gd name="T7" fmla="*/ 444 h 444"/>
                <a:gd name="T8" fmla="*/ 675 w 750"/>
                <a:gd name="T9" fmla="*/ 444 h 444"/>
              </a:gdLst>
              <a:ahLst/>
              <a:cxnLst>
                <a:cxn ang="0">
                  <a:pos x="T0" y="T1"/>
                </a:cxn>
                <a:cxn ang="0">
                  <a:pos x="T2" y="T3"/>
                </a:cxn>
                <a:cxn ang="0">
                  <a:pos x="T4" y="T5"/>
                </a:cxn>
                <a:cxn ang="0">
                  <a:pos x="T6" y="T7"/>
                </a:cxn>
                <a:cxn ang="0">
                  <a:pos x="T8" y="T9"/>
                </a:cxn>
              </a:cxnLst>
              <a:rect l="0" t="0" r="r" b="b"/>
              <a:pathLst>
                <a:path w="750" h="444">
                  <a:moveTo>
                    <a:pt x="675" y="444"/>
                  </a:moveTo>
                  <a:lnTo>
                    <a:pt x="750" y="0"/>
                  </a:lnTo>
                  <a:lnTo>
                    <a:pt x="150" y="0"/>
                  </a:lnTo>
                  <a:lnTo>
                    <a:pt x="0" y="444"/>
                  </a:lnTo>
                  <a:lnTo>
                    <a:pt x="675" y="444"/>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15" name="Freeform 14"/>
            <p:cNvSpPr>
              <a:spLocks/>
            </p:cNvSpPr>
            <p:nvPr/>
          </p:nvSpPr>
          <p:spPr bwMode="auto">
            <a:xfrm>
              <a:off x="8649130" y="2734846"/>
              <a:ext cx="1114544" cy="565488"/>
            </a:xfrm>
            <a:custGeom>
              <a:avLst/>
              <a:gdLst>
                <a:gd name="T0" fmla="*/ 744 w 814"/>
                <a:gd name="T1" fmla="*/ 413 h 413"/>
                <a:gd name="T2" fmla="*/ 814 w 814"/>
                <a:gd name="T3" fmla="*/ 0 h 413"/>
                <a:gd name="T4" fmla="*/ 139 w 814"/>
                <a:gd name="T5" fmla="*/ 0 h 413"/>
                <a:gd name="T6" fmla="*/ 0 w 814"/>
                <a:gd name="T7" fmla="*/ 413 h 413"/>
                <a:gd name="T8" fmla="*/ 744 w 814"/>
                <a:gd name="T9" fmla="*/ 413 h 413"/>
              </a:gdLst>
              <a:ahLst/>
              <a:cxnLst>
                <a:cxn ang="0">
                  <a:pos x="T0" y="T1"/>
                </a:cxn>
                <a:cxn ang="0">
                  <a:pos x="T2" y="T3"/>
                </a:cxn>
                <a:cxn ang="0">
                  <a:pos x="T4" y="T5"/>
                </a:cxn>
                <a:cxn ang="0">
                  <a:pos x="T6" y="T7"/>
                </a:cxn>
                <a:cxn ang="0">
                  <a:pos x="T8" y="T9"/>
                </a:cxn>
              </a:cxnLst>
              <a:rect l="0" t="0" r="r" b="b"/>
              <a:pathLst>
                <a:path w="814" h="413">
                  <a:moveTo>
                    <a:pt x="744" y="413"/>
                  </a:moveTo>
                  <a:lnTo>
                    <a:pt x="814" y="0"/>
                  </a:lnTo>
                  <a:lnTo>
                    <a:pt x="139" y="0"/>
                  </a:lnTo>
                  <a:lnTo>
                    <a:pt x="0" y="413"/>
                  </a:lnTo>
                  <a:lnTo>
                    <a:pt x="744" y="41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16" name="Freeform 15"/>
            <p:cNvSpPr>
              <a:spLocks/>
            </p:cNvSpPr>
            <p:nvPr/>
          </p:nvSpPr>
          <p:spPr bwMode="auto">
            <a:xfrm>
              <a:off x="8058997" y="4067097"/>
              <a:ext cx="1480126" cy="981730"/>
            </a:xfrm>
            <a:custGeom>
              <a:avLst/>
              <a:gdLst>
                <a:gd name="T0" fmla="*/ 243 w 1081"/>
                <a:gd name="T1" fmla="*/ 0 h 717"/>
                <a:gd name="T2" fmla="*/ 0 w 1081"/>
                <a:gd name="T3" fmla="*/ 717 h 717"/>
                <a:gd name="T4" fmla="*/ 960 w 1081"/>
                <a:gd name="T5" fmla="*/ 717 h 717"/>
                <a:gd name="T6" fmla="*/ 1081 w 1081"/>
                <a:gd name="T7" fmla="*/ 0 h 717"/>
                <a:gd name="T8" fmla="*/ 243 w 1081"/>
                <a:gd name="T9" fmla="*/ 0 h 717"/>
              </a:gdLst>
              <a:ahLst/>
              <a:cxnLst>
                <a:cxn ang="0">
                  <a:pos x="T0" y="T1"/>
                </a:cxn>
                <a:cxn ang="0">
                  <a:pos x="T2" y="T3"/>
                </a:cxn>
                <a:cxn ang="0">
                  <a:pos x="T4" y="T5"/>
                </a:cxn>
                <a:cxn ang="0">
                  <a:pos x="T6" y="T7"/>
                </a:cxn>
                <a:cxn ang="0">
                  <a:pos x="T8" y="T9"/>
                </a:cxn>
              </a:cxnLst>
              <a:rect l="0" t="0" r="r" b="b"/>
              <a:pathLst>
                <a:path w="1081" h="717">
                  <a:moveTo>
                    <a:pt x="243" y="0"/>
                  </a:moveTo>
                  <a:lnTo>
                    <a:pt x="0" y="717"/>
                  </a:lnTo>
                  <a:lnTo>
                    <a:pt x="960" y="717"/>
                  </a:lnTo>
                  <a:lnTo>
                    <a:pt x="1081" y="0"/>
                  </a:lnTo>
                  <a:lnTo>
                    <a:pt x="243"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17" name="Freeform 16"/>
            <p:cNvSpPr>
              <a:spLocks/>
            </p:cNvSpPr>
            <p:nvPr/>
          </p:nvSpPr>
          <p:spPr bwMode="auto">
            <a:xfrm>
              <a:off x="8391717" y="3300334"/>
              <a:ext cx="1276112" cy="766763"/>
            </a:xfrm>
            <a:custGeom>
              <a:avLst/>
              <a:gdLst>
                <a:gd name="T0" fmla="*/ 932 w 932"/>
                <a:gd name="T1" fmla="*/ 0 h 560"/>
                <a:gd name="T2" fmla="*/ 188 w 932"/>
                <a:gd name="T3" fmla="*/ 0 h 560"/>
                <a:gd name="T4" fmla="*/ 0 w 932"/>
                <a:gd name="T5" fmla="*/ 560 h 560"/>
                <a:gd name="T6" fmla="*/ 838 w 932"/>
                <a:gd name="T7" fmla="*/ 560 h 560"/>
                <a:gd name="T8" fmla="*/ 932 w 932"/>
                <a:gd name="T9" fmla="*/ 0 h 560"/>
              </a:gdLst>
              <a:ahLst/>
              <a:cxnLst>
                <a:cxn ang="0">
                  <a:pos x="T0" y="T1"/>
                </a:cxn>
                <a:cxn ang="0">
                  <a:pos x="T2" y="T3"/>
                </a:cxn>
                <a:cxn ang="0">
                  <a:pos x="T4" y="T5"/>
                </a:cxn>
                <a:cxn ang="0">
                  <a:pos x="T6" y="T7"/>
                </a:cxn>
                <a:cxn ang="0">
                  <a:pos x="T8" y="T9"/>
                </a:cxn>
              </a:cxnLst>
              <a:rect l="0" t="0" r="r" b="b"/>
              <a:pathLst>
                <a:path w="932" h="560">
                  <a:moveTo>
                    <a:pt x="932" y="0"/>
                  </a:moveTo>
                  <a:lnTo>
                    <a:pt x="188" y="0"/>
                  </a:lnTo>
                  <a:lnTo>
                    <a:pt x="0" y="560"/>
                  </a:lnTo>
                  <a:lnTo>
                    <a:pt x="838" y="560"/>
                  </a:lnTo>
                  <a:lnTo>
                    <a:pt x="932"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18" name="Freeform 17"/>
            <p:cNvSpPr>
              <a:spLocks/>
            </p:cNvSpPr>
            <p:nvPr/>
          </p:nvSpPr>
          <p:spPr bwMode="auto">
            <a:xfrm>
              <a:off x="9539122" y="3300334"/>
              <a:ext cx="1148775" cy="766763"/>
            </a:xfrm>
            <a:custGeom>
              <a:avLst/>
              <a:gdLst>
                <a:gd name="T0" fmla="*/ 839 w 839"/>
                <a:gd name="T1" fmla="*/ 560 h 560"/>
                <a:gd name="T2" fmla="*/ 839 w 839"/>
                <a:gd name="T3" fmla="*/ 0 h 560"/>
                <a:gd name="T4" fmla="*/ 94 w 839"/>
                <a:gd name="T5" fmla="*/ 0 h 560"/>
                <a:gd name="T6" fmla="*/ 0 w 839"/>
                <a:gd name="T7" fmla="*/ 560 h 560"/>
                <a:gd name="T8" fmla="*/ 839 w 839"/>
                <a:gd name="T9" fmla="*/ 560 h 560"/>
              </a:gdLst>
              <a:ahLst/>
              <a:cxnLst>
                <a:cxn ang="0">
                  <a:pos x="T0" y="T1"/>
                </a:cxn>
                <a:cxn ang="0">
                  <a:pos x="T2" y="T3"/>
                </a:cxn>
                <a:cxn ang="0">
                  <a:pos x="T4" y="T5"/>
                </a:cxn>
                <a:cxn ang="0">
                  <a:pos x="T6" y="T7"/>
                </a:cxn>
                <a:cxn ang="0">
                  <a:pos x="T8" y="T9"/>
                </a:cxn>
              </a:cxnLst>
              <a:rect l="0" t="0" r="r" b="b"/>
              <a:pathLst>
                <a:path w="839" h="560">
                  <a:moveTo>
                    <a:pt x="839" y="560"/>
                  </a:moveTo>
                  <a:lnTo>
                    <a:pt x="839" y="0"/>
                  </a:lnTo>
                  <a:lnTo>
                    <a:pt x="94" y="0"/>
                  </a:lnTo>
                  <a:lnTo>
                    <a:pt x="0" y="560"/>
                  </a:lnTo>
                  <a:lnTo>
                    <a:pt x="839" y="56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19" name="Freeform 18"/>
            <p:cNvSpPr>
              <a:spLocks/>
            </p:cNvSpPr>
            <p:nvPr/>
          </p:nvSpPr>
          <p:spPr bwMode="auto">
            <a:xfrm>
              <a:off x="9373447" y="4067097"/>
              <a:ext cx="1314450" cy="981730"/>
            </a:xfrm>
            <a:custGeom>
              <a:avLst/>
              <a:gdLst>
                <a:gd name="T0" fmla="*/ 121 w 960"/>
                <a:gd name="T1" fmla="*/ 0 h 717"/>
                <a:gd name="T2" fmla="*/ 0 w 960"/>
                <a:gd name="T3" fmla="*/ 717 h 717"/>
                <a:gd name="T4" fmla="*/ 960 w 960"/>
                <a:gd name="T5" fmla="*/ 717 h 717"/>
                <a:gd name="T6" fmla="*/ 960 w 960"/>
                <a:gd name="T7" fmla="*/ 0 h 717"/>
                <a:gd name="T8" fmla="*/ 121 w 960"/>
                <a:gd name="T9" fmla="*/ 0 h 717"/>
              </a:gdLst>
              <a:ahLst/>
              <a:cxnLst>
                <a:cxn ang="0">
                  <a:pos x="T0" y="T1"/>
                </a:cxn>
                <a:cxn ang="0">
                  <a:pos x="T2" y="T3"/>
                </a:cxn>
                <a:cxn ang="0">
                  <a:pos x="T4" y="T5"/>
                </a:cxn>
                <a:cxn ang="0">
                  <a:pos x="T6" y="T7"/>
                </a:cxn>
                <a:cxn ang="0">
                  <a:pos x="T8" y="T9"/>
                </a:cxn>
              </a:cxnLst>
              <a:rect l="0" t="0" r="r" b="b"/>
              <a:pathLst>
                <a:path w="960" h="717">
                  <a:moveTo>
                    <a:pt x="121" y="0"/>
                  </a:moveTo>
                  <a:lnTo>
                    <a:pt x="0" y="717"/>
                  </a:lnTo>
                  <a:lnTo>
                    <a:pt x="960" y="717"/>
                  </a:lnTo>
                  <a:lnTo>
                    <a:pt x="960" y="0"/>
                  </a:lnTo>
                  <a:lnTo>
                    <a:pt x="121"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20" name="Freeform 19"/>
            <p:cNvSpPr>
              <a:spLocks/>
            </p:cNvSpPr>
            <p:nvPr/>
          </p:nvSpPr>
          <p:spPr bwMode="auto">
            <a:xfrm>
              <a:off x="9667828" y="2734846"/>
              <a:ext cx="1020068" cy="565488"/>
            </a:xfrm>
            <a:custGeom>
              <a:avLst/>
              <a:gdLst>
                <a:gd name="T0" fmla="*/ 745 w 745"/>
                <a:gd name="T1" fmla="*/ 413 h 413"/>
                <a:gd name="T2" fmla="*/ 745 w 745"/>
                <a:gd name="T3" fmla="*/ 0 h 413"/>
                <a:gd name="T4" fmla="*/ 70 w 745"/>
                <a:gd name="T5" fmla="*/ 0 h 413"/>
                <a:gd name="T6" fmla="*/ 0 w 745"/>
                <a:gd name="T7" fmla="*/ 413 h 413"/>
                <a:gd name="T8" fmla="*/ 745 w 745"/>
                <a:gd name="T9" fmla="*/ 413 h 413"/>
              </a:gdLst>
              <a:ahLst/>
              <a:cxnLst>
                <a:cxn ang="0">
                  <a:pos x="T0" y="T1"/>
                </a:cxn>
                <a:cxn ang="0">
                  <a:pos x="T2" y="T3"/>
                </a:cxn>
                <a:cxn ang="0">
                  <a:pos x="T4" y="T5"/>
                </a:cxn>
                <a:cxn ang="0">
                  <a:pos x="T6" y="T7"/>
                </a:cxn>
                <a:cxn ang="0">
                  <a:pos x="T8" y="T9"/>
                </a:cxn>
              </a:cxnLst>
              <a:rect l="0" t="0" r="r" b="b"/>
              <a:pathLst>
                <a:path w="745" h="413">
                  <a:moveTo>
                    <a:pt x="745" y="413"/>
                  </a:moveTo>
                  <a:lnTo>
                    <a:pt x="745" y="0"/>
                  </a:lnTo>
                  <a:lnTo>
                    <a:pt x="70" y="0"/>
                  </a:lnTo>
                  <a:lnTo>
                    <a:pt x="0" y="413"/>
                  </a:lnTo>
                  <a:lnTo>
                    <a:pt x="745" y="413"/>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21" name="Freeform 20"/>
            <p:cNvSpPr>
              <a:spLocks/>
            </p:cNvSpPr>
            <p:nvPr/>
          </p:nvSpPr>
          <p:spPr bwMode="auto">
            <a:xfrm>
              <a:off x="9763674" y="2126913"/>
              <a:ext cx="924223" cy="607933"/>
            </a:xfrm>
            <a:custGeom>
              <a:avLst/>
              <a:gdLst>
                <a:gd name="T0" fmla="*/ 675 w 675"/>
                <a:gd name="T1" fmla="*/ 444 h 444"/>
                <a:gd name="T2" fmla="*/ 675 w 675"/>
                <a:gd name="T3" fmla="*/ 0 h 444"/>
                <a:gd name="T4" fmla="*/ 75 w 675"/>
                <a:gd name="T5" fmla="*/ 0 h 444"/>
                <a:gd name="T6" fmla="*/ 0 w 675"/>
                <a:gd name="T7" fmla="*/ 444 h 444"/>
                <a:gd name="T8" fmla="*/ 675 w 675"/>
                <a:gd name="T9" fmla="*/ 444 h 444"/>
              </a:gdLst>
              <a:ahLst/>
              <a:cxnLst>
                <a:cxn ang="0">
                  <a:pos x="T0" y="T1"/>
                </a:cxn>
                <a:cxn ang="0">
                  <a:pos x="T2" y="T3"/>
                </a:cxn>
                <a:cxn ang="0">
                  <a:pos x="T4" y="T5"/>
                </a:cxn>
                <a:cxn ang="0">
                  <a:pos x="T6" y="T7"/>
                </a:cxn>
                <a:cxn ang="0">
                  <a:pos x="T8" y="T9"/>
                </a:cxn>
              </a:cxnLst>
              <a:rect l="0" t="0" r="r" b="b"/>
              <a:pathLst>
                <a:path w="675" h="444">
                  <a:moveTo>
                    <a:pt x="675" y="444"/>
                  </a:moveTo>
                  <a:lnTo>
                    <a:pt x="675" y="0"/>
                  </a:lnTo>
                  <a:lnTo>
                    <a:pt x="75" y="0"/>
                  </a:lnTo>
                  <a:lnTo>
                    <a:pt x="0" y="444"/>
                  </a:lnTo>
                  <a:lnTo>
                    <a:pt x="675" y="4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rmAutofit/>
            </a:bodyPr>
            <a:lstStyle/>
            <a:p>
              <a:endParaRPr lang="en-US" sz="1053"/>
            </a:p>
          </p:txBody>
        </p:sp>
        <p:sp>
          <p:nvSpPr>
            <p:cNvPr id="39" name="Rectangle 38"/>
            <p:cNvSpPr/>
            <p:nvPr/>
          </p:nvSpPr>
          <p:spPr>
            <a:xfrm>
              <a:off x="5431465" y="5048827"/>
              <a:ext cx="1314449" cy="233925"/>
            </a:xfrm>
            <a:prstGeom prst="rect">
              <a:avLst/>
            </a:prstGeom>
            <a:solidFill>
              <a:schemeClr val="accent2">
                <a:lumMod val="50000"/>
              </a:schemeClr>
            </a:solidFill>
            <a:ln>
              <a:noFill/>
            </a:ln>
          </p:spPr>
          <p:txBody>
            <a:bodyPr vert="horz" wrap="square" lIns="68580" tIns="34290" rIns="68580" bIns="34290" numCol="1" anchor="t" anchorCtr="0" compatLnSpc="1">
              <a:prstTxWarp prst="textNoShape">
                <a:avLst/>
              </a:prstTxWarp>
              <a:normAutofit lnSpcReduction="10000"/>
            </a:bodyPr>
            <a:lstStyle/>
            <a:p>
              <a:endParaRPr lang="en-US" sz="1053"/>
            </a:p>
          </p:txBody>
        </p:sp>
        <p:sp>
          <p:nvSpPr>
            <p:cNvPr id="47" name="Rectangle 46"/>
            <p:cNvSpPr/>
            <p:nvPr/>
          </p:nvSpPr>
          <p:spPr>
            <a:xfrm>
              <a:off x="6745351" y="5048827"/>
              <a:ext cx="1314449" cy="233925"/>
            </a:xfrm>
            <a:prstGeom prst="rect">
              <a:avLst/>
            </a:prstGeom>
            <a:solidFill>
              <a:schemeClr val="tx2">
                <a:lumMod val="50000"/>
              </a:schemeClr>
            </a:solidFill>
            <a:ln>
              <a:noFill/>
            </a:ln>
          </p:spPr>
          <p:txBody>
            <a:bodyPr vert="horz" wrap="square" lIns="68580" tIns="34290" rIns="68580" bIns="34290" numCol="1" anchor="t" anchorCtr="0" compatLnSpc="1">
              <a:prstTxWarp prst="textNoShape">
                <a:avLst/>
              </a:prstTxWarp>
              <a:normAutofit lnSpcReduction="10000"/>
            </a:bodyPr>
            <a:lstStyle/>
            <a:p>
              <a:endParaRPr lang="en-US" sz="1053"/>
            </a:p>
          </p:txBody>
        </p:sp>
        <p:sp>
          <p:nvSpPr>
            <p:cNvPr id="50" name="Rectangle 49"/>
            <p:cNvSpPr/>
            <p:nvPr/>
          </p:nvSpPr>
          <p:spPr>
            <a:xfrm>
              <a:off x="8060554" y="5048827"/>
              <a:ext cx="1314449" cy="233925"/>
            </a:xfrm>
            <a:prstGeom prst="rect">
              <a:avLst/>
            </a:prstGeom>
            <a:solidFill>
              <a:schemeClr val="accent2">
                <a:lumMod val="50000"/>
              </a:schemeClr>
            </a:solidFill>
            <a:ln>
              <a:noFill/>
            </a:ln>
          </p:spPr>
          <p:txBody>
            <a:bodyPr vert="horz" wrap="square" lIns="68580" tIns="34290" rIns="68580" bIns="34290" numCol="1" anchor="t" anchorCtr="0" compatLnSpc="1">
              <a:prstTxWarp prst="textNoShape">
                <a:avLst/>
              </a:prstTxWarp>
              <a:normAutofit lnSpcReduction="10000"/>
            </a:bodyPr>
            <a:lstStyle/>
            <a:p>
              <a:endParaRPr lang="en-US" sz="1053"/>
            </a:p>
          </p:txBody>
        </p:sp>
        <p:sp>
          <p:nvSpPr>
            <p:cNvPr id="51" name="Rectangle 50"/>
            <p:cNvSpPr/>
            <p:nvPr/>
          </p:nvSpPr>
          <p:spPr>
            <a:xfrm>
              <a:off x="9374440" y="5048827"/>
              <a:ext cx="1314449" cy="233925"/>
            </a:xfrm>
            <a:prstGeom prst="rect">
              <a:avLst/>
            </a:prstGeom>
            <a:solidFill>
              <a:schemeClr val="tx2">
                <a:lumMod val="50000"/>
              </a:schemeClr>
            </a:solidFill>
            <a:ln>
              <a:noFill/>
            </a:ln>
          </p:spPr>
          <p:txBody>
            <a:bodyPr vert="horz" wrap="square" lIns="68580" tIns="34290" rIns="68580" bIns="34290" numCol="1" anchor="t" anchorCtr="0" compatLnSpc="1">
              <a:prstTxWarp prst="textNoShape">
                <a:avLst/>
              </a:prstTxWarp>
              <a:normAutofit lnSpcReduction="10000"/>
            </a:bodyPr>
            <a:lstStyle/>
            <a:p>
              <a:endParaRPr lang="en-US" sz="1053"/>
            </a:p>
          </p:txBody>
        </p:sp>
      </p:grpSp>
      <p:grpSp>
        <p:nvGrpSpPr>
          <p:cNvPr id="5" name="Group 4"/>
          <p:cNvGrpSpPr/>
          <p:nvPr/>
        </p:nvGrpSpPr>
        <p:grpSpPr>
          <a:xfrm>
            <a:off x="5369265" y="349023"/>
            <a:ext cx="562474" cy="1669912"/>
            <a:chOff x="7159019" y="-391886"/>
            <a:chExt cx="749965" cy="2226549"/>
          </a:xfrm>
        </p:grpSpPr>
        <p:sp>
          <p:nvSpPr>
            <p:cNvPr id="63" name="Freeform 62"/>
            <p:cNvSpPr>
              <a:spLocks noChangeArrowheads="1"/>
            </p:cNvSpPr>
            <p:nvPr/>
          </p:nvSpPr>
          <p:spPr bwMode="auto">
            <a:xfrm>
              <a:off x="7159019" y="0"/>
              <a:ext cx="749965" cy="1796957"/>
            </a:xfrm>
            <a:custGeom>
              <a:avLst/>
              <a:gdLst>
                <a:gd name="T0" fmla="*/ 3207 w 3352"/>
                <a:gd name="T1" fmla="*/ 7510 h 8032"/>
                <a:gd name="T2" fmla="*/ 3207 w 3352"/>
                <a:gd name="T3" fmla="*/ 7510 h 8032"/>
                <a:gd name="T4" fmla="*/ 3063 w 3352"/>
                <a:gd name="T5" fmla="*/ 7424 h 8032"/>
                <a:gd name="T6" fmla="*/ 3063 w 3352"/>
                <a:gd name="T7" fmla="*/ 6817 h 8032"/>
                <a:gd name="T8" fmla="*/ 2802 w 3352"/>
                <a:gd name="T9" fmla="*/ 6182 h 8032"/>
                <a:gd name="T10" fmla="*/ 2514 w 3352"/>
                <a:gd name="T11" fmla="*/ 5893 h 8032"/>
                <a:gd name="T12" fmla="*/ 2196 w 3352"/>
                <a:gd name="T13" fmla="*/ 4362 h 8032"/>
                <a:gd name="T14" fmla="*/ 2745 w 3352"/>
                <a:gd name="T15" fmla="*/ 4159 h 8032"/>
                <a:gd name="T16" fmla="*/ 2485 w 3352"/>
                <a:gd name="T17" fmla="*/ 3928 h 8032"/>
                <a:gd name="T18" fmla="*/ 2340 w 3352"/>
                <a:gd name="T19" fmla="*/ 3668 h 8032"/>
                <a:gd name="T20" fmla="*/ 2340 w 3352"/>
                <a:gd name="T21" fmla="*/ 3553 h 8032"/>
                <a:gd name="T22" fmla="*/ 2311 w 3352"/>
                <a:gd name="T23" fmla="*/ 3350 h 8032"/>
                <a:gd name="T24" fmla="*/ 2601 w 3352"/>
                <a:gd name="T25" fmla="*/ 2541 h 8032"/>
                <a:gd name="T26" fmla="*/ 2023 w 3352"/>
                <a:gd name="T27" fmla="*/ 1676 h 8032"/>
                <a:gd name="T28" fmla="*/ 2109 w 3352"/>
                <a:gd name="T29" fmla="*/ 1531 h 8032"/>
                <a:gd name="T30" fmla="*/ 1936 w 3352"/>
                <a:gd name="T31" fmla="*/ 1474 h 8032"/>
                <a:gd name="T32" fmla="*/ 2167 w 3352"/>
                <a:gd name="T33" fmla="*/ 1300 h 8032"/>
                <a:gd name="T34" fmla="*/ 1936 w 3352"/>
                <a:gd name="T35" fmla="*/ 1098 h 8032"/>
                <a:gd name="T36" fmla="*/ 2340 w 3352"/>
                <a:gd name="T37" fmla="*/ 1098 h 8032"/>
                <a:gd name="T38" fmla="*/ 2340 w 3352"/>
                <a:gd name="T39" fmla="*/ 549 h 8032"/>
                <a:gd name="T40" fmla="*/ 1907 w 3352"/>
                <a:gd name="T41" fmla="*/ 549 h 8032"/>
                <a:gd name="T42" fmla="*/ 2080 w 3352"/>
                <a:gd name="T43" fmla="*/ 260 h 8032"/>
                <a:gd name="T44" fmla="*/ 1705 w 3352"/>
                <a:gd name="T45" fmla="*/ 0 h 8032"/>
                <a:gd name="T46" fmla="*/ 1705 w 3352"/>
                <a:gd name="T47" fmla="*/ 0 h 8032"/>
                <a:gd name="T48" fmla="*/ 1676 w 3352"/>
                <a:gd name="T49" fmla="*/ 0 h 8032"/>
                <a:gd name="T50" fmla="*/ 1646 w 3352"/>
                <a:gd name="T51" fmla="*/ 0 h 8032"/>
                <a:gd name="T52" fmla="*/ 1646 w 3352"/>
                <a:gd name="T53" fmla="*/ 0 h 8032"/>
                <a:gd name="T54" fmla="*/ 1271 w 3352"/>
                <a:gd name="T55" fmla="*/ 260 h 8032"/>
                <a:gd name="T56" fmla="*/ 1445 w 3352"/>
                <a:gd name="T57" fmla="*/ 549 h 8032"/>
                <a:gd name="T58" fmla="*/ 1040 w 3352"/>
                <a:gd name="T59" fmla="*/ 549 h 8032"/>
                <a:gd name="T60" fmla="*/ 1040 w 3352"/>
                <a:gd name="T61" fmla="*/ 1098 h 8032"/>
                <a:gd name="T62" fmla="*/ 1415 w 3352"/>
                <a:gd name="T63" fmla="*/ 1098 h 8032"/>
                <a:gd name="T64" fmla="*/ 1184 w 3352"/>
                <a:gd name="T65" fmla="*/ 1300 h 8032"/>
                <a:gd name="T66" fmla="*/ 1445 w 3352"/>
                <a:gd name="T67" fmla="*/ 1474 h 8032"/>
                <a:gd name="T68" fmla="*/ 1242 w 3352"/>
                <a:gd name="T69" fmla="*/ 1531 h 8032"/>
                <a:gd name="T70" fmla="*/ 1329 w 3352"/>
                <a:gd name="T71" fmla="*/ 1676 h 8032"/>
                <a:gd name="T72" fmla="*/ 752 w 3352"/>
                <a:gd name="T73" fmla="*/ 2541 h 8032"/>
                <a:gd name="T74" fmla="*/ 1040 w 3352"/>
                <a:gd name="T75" fmla="*/ 3350 h 8032"/>
                <a:gd name="T76" fmla="*/ 1040 w 3352"/>
                <a:gd name="T77" fmla="*/ 3553 h 8032"/>
                <a:gd name="T78" fmla="*/ 1011 w 3352"/>
                <a:gd name="T79" fmla="*/ 3668 h 8032"/>
                <a:gd name="T80" fmla="*/ 867 w 3352"/>
                <a:gd name="T81" fmla="*/ 3928 h 8032"/>
                <a:gd name="T82" fmla="*/ 606 w 3352"/>
                <a:gd name="T83" fmla="*/ 4159 h 8032"/>
                <a:gd name="T84" fmla="*/ 1156 w 3352"/>
                <a:gd name="T85" fmla="*/ 4362 h 8032"/>
                <a:gd name="T86" fmla="*/ 867 w 3352"/>
                <a:gd name="T87" fmla="*/ 5893 h 8032"/>
                <a:gd name="T88" fmla="*/ 549 w 3352"/>
                <a:gd name="T89" fmla="*/ 6182 h 8032"/>
                <a:gd name="T90" fmla="*/ 318 w 3352"/>
                <a:gd name="T91" fmla="*/ 6817 h 8032"/>
                <a:gd name="T92" fmla="*/ 289 w 3352"/>
                <a:gd name="T93" fmla="*/ 7424 h 8032"/>
                <a:gd name="T94" fmla="*/ 144 w 3352"/>
                <a:gd name="T95" fmla="*/ 7510 h 8032"/>
                <a:gd name="T96" fmla="*/ 144 w 3352"/>
                <a:gd name="T97" fmla="*/ 7828 h 8032"/>
                <a:gd name="T98" fmla="*/ 1531 w 3352"/>
                <a:gd name="T99" fmla="*/ 8031 h 8032"/>
                <a:gd name="T100" fmla="*/ 1531 w 3352"/>
                <a:gd name="T101" fmla="*/ 8031 h 8032"/>
                <a:gd name="T102" fmla="*/ 1676 w 3352"/>
                <a:gd name="T103" fmla="*/ 8031 h 8032"/>
                <a:gd name="T104" fmla="*/ 1849 w 3352"/>
                <a:gd name="T105" fmla="*/ 8031 h 8032"/>
                <a:gd name="T106" fmla="*/ 1849 w 3352"/>
                <a:gd name="T107" fmla="*/ 8031 h 8032"/>
                <a:gd name="T108" fmla="*/ 3207 w 3352"/>
                <a:gd name="T109" fmla="*/ 7828 h 8032"/>
                <a:gd name="T110" fmla="*/ 3207 w 3352"/>
                <a:gd name="T111" fmla="*/ 7510 h 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52" h="8032">
                  <a:moveTo>
                    <a:pt x="3207" y="7510"/>
                  </a:moveTo>
                  <a:lnTo>
                    <a:pt x="3207" y="7510"/>
                  </a:lnTo>
                  <a:cubicBezTo>
                    <a:pt x="3207" y="7424"/>
                    <a:pt x="3063" y="7424"/>
                    <a:pt x="3063" y="7424"/>
                  </a:cubicBezTo>
                  <a:cubicBezTo>
                    <a:pt x="3063" y="7424"/>
                    <a:pt x="3351" y="7164"/>
                    <a:pt x="3063" y="6817"/>
                  </a:cubicBezTo>
                  <a:cubicBezTo>
                    <a:pt x="2745" y="6470"/>
                    <a:pt x="2658" y="6412"/>
                    <a:pt x="2802" y="6182"/>
                  </a:cubicBezTo>
                  <a:cubicBezTo>
                    <a:pt x="2976" y="5979"/>
                    <a:pt x="2629" y="6095"/>
                    <a:pt x="2514" y="5893"/>
                  </a:cubicBezTo>
                  <a:cubicBezTo>
                    <a:pt x="2369" y="5690"/>
                    <a:pt x="2023" y="5199"/>
                    <a:pt x="2196" y="4362"/>
                  </a:cubicBezTo>
                  <a:cubicBezTo>
                    <a:pt x="2196" y="4362"/>
                    <a:pt x="2745" y="4390"/>
                    <a:pt x="2745" y="4159"/>
                  </a:cubicBezTo>
                  <a:cubicBezTo>
                    <a:pt x="2745" y="3928"/>
                    <a:pt x="2485" y="3928"/>
                    <a:pt x="2485" y="3928"/>
                  </a:cubicBezTo>
                  <a:cubicBezTo>
                    <a:pt x="2485" y="3928"/>
                    <a:pt x="2773" y="3726"/>
                    <a:pt x="2340" y="3668"/>
                  </a:cubicBezTo>
                  <a:cubicBezTo>
                    <a:pt x="2340" y="3553"/>
                    <a:pt x="2340" y="3553"/>
                    <a:pt x="2340" y="3553"/>
                  </a:cubicBezTo>
                  <a:cubicBezTo>
                    <a:pt x="2340" y="3553"/>
                    <a:pt x="2571" y="3437"/>
                    <a:pt x="2311" y="3350"/>
                  </a:cubicBezTo>
                  <a:cubicBezTo>
                    <a:pt x="2311" y="3350"/>
                    <a:pt x="2427" y="2975"/>
                    <a:pt x="2601" y="2541"/>
                  </a:cubicBezTo>
                  <a:cubicBezTo>
                    <a:pt x="2773" y="2137"/>
                    <a:pt x="3063" y="1762"/>
                    <a:pt x="2023" y="1676"/>
                  </a:cubicBezTo>
                  <a:cubicBezTo>
                    <a:pt x="2023" y="1676"/>
                    <a:pt x="2138" y="1646"/>
                    <a:pt x="2109" y="1531"/>
                  </a:cubicBezTo>
                  <a:cubicBezTo>
                    <a:pt x="2080" y="1445"/>
                    <a:pt x="1936" y="1474"/>
                    <a:pt x="1936" y="1474"/>
                  </a:cubicBezTo>
                  <a:cubicBezTo>
                    <a:pt x="1936" y="1474"/>
                    <a:pt x="2167" y="1358"/>
                    <a:pt x="2167" y="1300"/>
                  </a:cubicBezTo>
                  <a:cubicBezTo>
                    <a:pt x="2167" y="1242"/>
                    <a:pt x="1936" y="1098"/>
                    <a:pt x="1936" y="1098"/>
                  </a:cubicBezTo>
                  <a:cubicBezTo>
                    <a:pt x="2340" y="1098"/>
                    <a:pt x="2340" y="1098"/>
                    <a:pt x="2340" y="1098"/>
                  </a:cubicBezTo>
                  <a:cubicBezTo>
                    <a:pt x="2340" y="549"/>
                    <a:pt x="2340" y="549"/>
                    <a:pt x="2340" y="549"/>
                  </a:cubicBezTo>
                  <a:cubicBezTo>
                    <a:pt x="1907" y="549"/>
                    <a:pt x="1907" y="549"/>
                    <a:pt x="1907" y="549"/>
                  </a:cubicBezTo>
                  <a:cubicBezTo>
                    <a:pt x="1907" y="549"/>
                    <a:pt x="2080" y="491"/>
                    <a:pt x="2080" y="260"/>
                  </a:cubicBezTo>
                  <a:cubicBezTo>
                    <a:pt x="2080" y="58"/>
                    <a:pt x="1907" y="0"/>
                    <a:pt x="1705" y="0"/>
                  </a:cubicBezTo>
                  <a:lnTo>
                    <a:pt x="1705" y="0"/>
                  </a:lnTo>
                  <a:cubicBezTo>
                    <a:pt x="1705" y="0"/>
                    <a:pt x="1705" y="0"/>
                    <a:pt x="1676" y="0"/>
                  </a:cubicBezTo>
                  <a:lnTo>
                    <a:pt x="1646" y="0"/>
                  </a:lnTo>
                  <a:lnTo>
                    <a:pt x="1646" y="0"/>
                  </a:lnTo>
                  <a:cubicBezTo>
                    <a:pt x="1445" y="0"/>
                    <a:pt x="1271" y="58"/>
                    <a:pt x="1271" y="260"/>
                  </a:cubicBezTo>
                  <a:cubicBezTo>
                    <a:pt x="1271" y="491"/>
                    <a:pt x="1445" y="549"/>
                    <a:pt x="1445" y="549"/>
                  </a:cubicBezTo>
                  <a:cubicBezTo>
                    <a:pt x="1040" y="549"/>
                    <a:pt x="1040" y="549"/>
                    <a:pt x="1040" y="549"/>
                  </a:cubicBezTo>
                  <a:cubicBezTo>
                    <a:pt x="1040" y="1098"/>
                    <a:pt x="1040" y="1098"/>
                    <a:pt x="1040" y="1098"/>
                  </a:cubicBezTo>
                  <a:cubicBezTo>
                    <a:pt x="1415" y="1098"/>
                    <a:pt x="1415" y="1098"/>
                    <a:pt x="1415" y="1098"/>
                  </a:cubicBezTo>
                  <a:cubicBezTo>
                    <a:pt x="1415" y="1098"/>
                    <a:pt x="1184" y="1242"/>
                    <a:pt x="1184" y="1300"/>
                  </a:cubicBezTo>
                  <a:cubicBezTo>
                    <a:pt x="1184" y="1358"/>
                    <a:pt x="1445" y="1474"/>
                    <a:pt x="1445" y="1474"/>
                  </a:cubicBezTo>
                  <a:cubicBezTo>
                    <a:pt x="1445" y="1474"/>
                    <a:pt x="1271" y="1445"/>
                    <a:pt x="1242" y="1531"/>
                  </a:cubicBezTo>
                  <a:cubicBezTo>
                    <a:pt x="1214" y="1646"/>
                    <a:pt x="1329" y="1676"/>
                    <a:pt x="1329" y="1676"/>
                  </a:cubicBezTo>
                  <a:cubicBezTo>
                    <a:pt x="318" y="1762"/>
                    <a:pt x="578" y="2137"/>
                    <a:pt x="752" y="2541"/>
                  </a:cubicBezTo>
                  <a:cubicBezTo>
                    <a:pt x="924" y="2975"/>
                    <a:pt x="1040" y="3350"/>
                    <a:pt x="1040" y="3350"/>
                  </a:cubicBezTo>
                  <a:cubicBezTo>
                    <a:pt x="780" y="3437"/>
                    <a:pt x="1040" y="3553"/>
                    <a:pt x="1040" y="3553"/>
                  </a:cubicBezTo>
                  <a:cubicBezTo>
                    <a:pt x="1011" y="3668"/>
                    <a:pt x="1011" y="3668"/>
                    <a:pt x="1011" y="3668"/>
                  </a:cubicBezTo>
                  <a:cubicBezTo>
                    <a:pt x="578" y="3726"/>
                    <a:pt x="867" y="3928"/>
                    <a:pt x="867" y="3928"/>
                  </a:cubicBezTo>
                  <a:cubicBezTo>
                    <a:pt x="867" y="3928"/>
                    <a:pt x="606" y="3928"/>
                    <a:pt x="606" y="4159"/>
                  </a:cubicBezTo>
                  <a:cubicBezTo>
                    <a:pt x="606" y="4390"/>
                    <a:pt x="1156" y="4362"/>
                    <a:pt x="1156" y="4362"/>
                  </a:cubicBezTo>
                  <a:cubicBezTo>
                    <a:pt x="1329" y="5199"/>
                    <a:pt x="983" y="5690"/>
                    <a:pt x="867" y="5893"/>
                  </a:cubicBezTo>
                  <a:cubicBezTo>
                    <a:pt x="722" y="6095"/>
                    <a:pt x="405" y="5979"/>
                    <a:pt x="549" y="6182"/>
                  </a:cubicBezTo>
                  <a:cubicBezTo>
                    <a:pt x="722" y="6412"/>
                    <a:pt x="606" y="6470"/>
                    <a:pt x="318" y="6817"/>
                  </a:cubicBezTo>
                  <a:cubicBezTo>
                    <a:pt x="0" y="7164"/>
                    <a:pt x="289" y="7424"/>
                    <a:pt x="289" y="7424"/>
                  </a:cubicBezTo>
                  <a:cubicBezTo>
                    <a:pt x="289" y="7424"/>
                    <a:pt x="144" y="7424"/>
                    <a:pt x="144" y="7510"/>
                  </a:cubicBezTo>
                  <a:cubicBezTo>
                    <a:pt x="144" y="7569"/>
                    <a:pt x="144" y="7828"/>
                    <a:pt x="144" y="7828"/>
                  </a:cubicBezTo>
                  <a:cubicBezTo>
                    <a:pt x="347" y="7944"/>
                    <a:pt x="867" y="8031"/>
                    <a:pt x="1531" y="8031"/>
                  </a:cubicBezTo>
                  <a:lnTo>
                    <a:pt x="1531" y="8031"/>
                  </a:lnTo>
                  <a:cubicBezTo>
                    <a:pt x="1589" y="8031"/>
                    <a:pt x="1618" y="8031"/>
                    <a:pt x="1676" y="8031"/>
                  </a:cubicBezTo>
                  <a:cubicBezTo>
                    <a:pt x="1733" y="8031"/>
                    <a:pt x="1792" y="8031"/>
                    <a:pt x="1849" y="8031"/>
                  </a:cubicBezTo>
                  <a:lnTo>
                    <a:pt x="1849" y="8031"/>
                  </a:lnTo>
                  <a:cubicBezTo>
                    <a:pt x="2514" y="8031"/>
                    <a:pt x="3033" y="7944"/>
                    <a:pt x="3207" y="7828"/>
                  </a:cubicBezTo>
                  <a:cubicBezTo>
                    <a:pt x="3207" y="7828"/>
                    <a:pt x="3207" y="7569"/>
                    <a:pt x="3207" y="7510"/>
                  </a:cubicBezTo>
                </a:path>
              </a:pathLst>
            </a:custGeom>
            <a:gradFill flip="none" rotWithShape="1">
              <a:gsLst>
                <a:gs pos="29000">
                  <a:schemeClr val="accent2">
                    <a:lumMod val="20000"/>
                    <a:lumOff val="80000"/>
                  </a:schemeClr>
                </a:gs>
                <a:gs pos="59000">
                  <a:schemeClr val="accent5">
                    <a:lumMod val="97000"/>
                    <a:lumOff val="3000"/>
                  </a:schemeClr>
                </a:gs>
                <a:gs pos="41000">
                  <a:srgbClr val="E0E1E8">
                    <a:lumMod val="65000"/>
                    <a:lumOff val="35000"/>
                  </a:srgbClr>
                </a:gs>
                <a:gs pos="76000">
                  <a:schemeClr val="accent5">
                    <a:lumMod val="60000"/>
                    <a:lumOff val="40000"/>
                  </a:schemeClr>
                </a:gs>
              </a:gsLst>
              <a:lin ang="0" scaled="1"/>
              <a:tileRect/>
            </a:gradFill>
            <a:ln>
              <a:noFill/>
            </a:ln>
            <a:effectLst>
              <a:reflection blurRad="6350" stA="9000" endPos="35000" dir="5400000" sy="-100000" algn="bl" rotWithShape="0"/>
            </a:effectLst>
          </p:spPr>
          <p:txBody>
            <a:bodyPr wrap="none" anchor="ctr">
              <a:normAutofit/>
            </a:bodyPr>
            <a:lstStyle/>
            <a:p>
              <a:endParaRPr lang="en-US" sz="1053"/>
            </a:p>
          </p:txBody>
        </p:sp>
        <p:sp>
          <p:nvSpPr>
            <p:cNvPr id="4" name="Rectangle 3"/>
            <p:cNvSpPr/>
            <p:nvPr/>
          </p:nvSpPr>
          <p:spPr>
            <a:xfrm>
              <a:off x="7159019" y="-391886"/>
              <a:ext cx="749965" cy="2226549"/>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grpSp>
      <p:sp>
        <p:nvSpPr>
          <p:cNvPr id="2" name="Title 1"/>
          <p:cNvSpPr>
            <a:spLocks noGrp="1"/>
          </p:cNvSpPr>
          <p:nvPr>
            <p:ph type="title"/>
          </p:nvPr>
        </p:nvSpPr>
        <p:spPr>
          <a:xfrm>
            <a:off x="-1116" y="209132"/>
            <a:ext cx="5915025" cy="218137"/>
          </a:xfrm>
          <a:noFill/>
        </p:spPr>
        <p:txBody>
          <a:bodyPr vert="horz" wrap="square" lIns="91440" tIns="45720" rIns="91440" bIns="45720" rtlCol="0" anchor="ctr" anchorCtr="0">
            <a:normAutofit fontScale="90000"/>
          </a:bodyPr>
          <a:lstStyle/>
          <a:p>
            <a:pPr defTabSz="713232"/>
            <a:r>
              <a:rPr lang="en-US" sz="2800" dirty="0">
                <a:solidFill>
                  <a:schemeClr val="tx2">
                    <a:lumMod val="60000"/>
                    <a:lumOff val="40000"/>
                  </a:schemeClr>
                </a:solidFill>
              </a:rPr>
              <a:t>LEAD: Focus </a:t>
            </a:r>
            <a:r>
              <a:rPr lang="en-US" sz="2800" dirty="0" smtClean="0">
                <a:solidFill>
                  <a:schemeClr val="tx2">
                    <a:lumMod val="60000"/>
                    <a:lumOff val="40000"/>
                  </a:schemeClr>
                </a:solidFill>
              </a:rPr>
              <a:t>Group</a:t>
            </a:r>
            <a:r>
              <a:rPr lang="en-US" sz="2800" dirty="0">
                <a:solidFill>
                  <a:schemeClr val="tx2">
                    <a:lumMod val="60000"/>
                    <a:lumOff val="40000"/>
                  </a:schemeClr>
                </a:solidFill>
              </a:rPr>
              <a:t> </a:t>
            </a:r>
            <a:r>
              <a:rPr lang="en-US" sz="2800" dirty="0" smtClean="0">
                <a:solidFill>
                  <a:schemeClr val="tx2">
                    <a:lumMod val="60000"/>
                    <a:lumOff val="40000"/>
                  </a:schemeClr>
                </a:solidFill>
              </a:rPr>
              <a:t>(continued) </a:t>
            </a:r>
            <a:endParaRPr lang="en-US" sz="2800" dirty="0">
              <a:solidFill>
                <a:schemeClr val="tx2">
                  <a:lumMod val="60000"/>
                  <a:lumOff val="40000"/>
                </a:schemeClr>
              </a:solidFill>
              <a:latin typeface="+mn-lt"/>
              <a:ea typeface="+mn-ea"/>
              <a:cs typeface="+mn-cs"/>
            </a:endParaRPr>
          </a:p>
        </p:txBody>
      </p:sp>
      <p:sp>
        <p:nvSpPr>
          <p:cNvPr id="415" name="TextBox 414"/>
          <p:cNvSpPr txBox="1"/>
          <p:nvPr/>
        </p:nvSpPr>
        <p:spPr>
          <a:xfrm>
            <a:off x="192514" y="981419"/>
            <a:ext cx="1953065" cy="184666"/>
          </a:xfrm>
          <a:prstGeom prst="rect">
            <a:avLst/>
          </a:prstGeom>
          <a:noFill/>
        </p:spPr>
        <p:txBody>
          <a:bodyPr wrap="square" lIns="0" tIns="0" rIns="0" bIns="0" rtlCol="0" anchor="ctr" anchorCtr="0">
            <a:normAutofit fontScale="85000" lnSpcReduction="20000"/>
          </a:bodyPr>
          <a:lstStyle/>
          <a:p>
            <a:r>
              <a:rPr lang="en-US" sz="1600" b="1" dirty="0" smtClean="0">
                <a:solidFill>
                  <a:schemeClr val="bg1"/>
                </a:solidFill>
              </a:rPr>
              <a:t>Additional Projects:</a:t>
            </a:r>
            <a:endParaRPr lang="en-US" sz="1600" b="1" dirty="0">
              <a:solidFill>
                <a:schemeClr val="bg1"/>
              </a:solidFill>
            </a:endParaRPr>
          </a:p>
        </p:txBody>
      </p:sp>
      <p:grpSp>
        <p:nvGrpSpPr>
          <p:cNvPr id="22" name="Group 21"/>
          <p:cNvGrpSpPr/>
          <p:nvPr/>
        </p:nvGrpSpPr>
        <p:grpSpPr>
          <a:xfrm>
            <a:off x="3125656" y="1901974"/>
            <a:ext cx="666698" cy="2201138"/>
            <a:chOff x="4167541" y="1678714"/>
            <a:chExt cx="888930" cy="2934851"/>
          </a:xfrm>
        </p:grpSpPr>
        <p:sp>
          <p:nvSpPr>
            <p:cNvPr id="62" name="Freeform 11"/>
            <p:cNvSpPr>
              <a:spLocks noChangeArrowheads="1"/>
            </p:cNvSpPr>
            <p:nvPr/>
          </p:nvSpPr>
          <p:spPr bwMode="auto">
            <a:xfrm flipH="1">
              <a:off x="4167541" y="1678714"/>
              <a:ext cx="888930" cy="1621421"/>
            </a:xfrm>
            <a:custGeom>
              <a:avLst/>
              <a:gdLst>
                <a:gd name="T0" fmla="*/ 3439 w 3440"/>
                <a:gd name="T1" fmla="*/ 2108 h 6326"/>
                <a:gd name="T2" fmla="*/ 3439 w 3440"/>
                <a:gd name="T3" fmla="*/ 2108 h 6326"/>
                <a:gd name="T4" fmla="*/ 3439 w 3440"/>
                <a:gd name="T5" fmla="*/ 1674 h 6326"/>
                <a:gd name="T6" fmla="*/ 2889 w 3440"/>
                <a:gd name="T7" fmla="*/ 1212 h 6326"/>
                <a:gd name="T8" fmla="*/ 2658 w 3440"/>
                <a:gd name="T9" fmla="*/ 547 h 6326"/>
                <a:gd name="T10" fmla="*/ 2139 w 3440"/>
                <a:gd name="T11" fmla="*/ 663 h 6326"/>
                <a:gd name="T12" fmla="*/ 2254 w 3440"/>
                <a:gd name="T13" fmla="*/ 114 h 6326"/>
                <a:gd name="T14" fmla="*/ 925 w 3440"/>
                <a:gd name="T15" fmla="*/ 1125 h 6326"/>
                <a:gd name="T16" fmla="*/ 868 w 3440"/>
                <a:gd name="T17" fmla="*/ 4361 h 6326"/>
                <a:gd name="T18" fmla="*/ 983 w 3440"/>
                <a:gd name="T19" fmla="*/ 4361 h 6326"/>
                <a:gd name="T20" fmla="*/ 954 w 3440"/>
                <a:gd name="T21" fmla="*/ 4448 h 6326"/>
                <a:gd name="T22" fmla="*/ 636 w 3440"/>
                <a:gd name="T23" fmla="*/ 5257 h 6326"/>
                <a:gd name="T24" fmla="*/ 751 w 3440"/>
                <a:gd name="T25" fmla="*/ 5719 h 6326"/>
                <a:gd name="T26" fmla="*/ 607 w 3440"/>
                <a:gd name="T27" fmla="*/ 5777 h 6326"/>
                <a:gd name="T28" fmla="*/ 607 w 3440"/>
                <a:gd name="T29" fmla="*/ 6124 h 6326"/>
                <a:gd name="T30" fmla="*/ 1994 w 3440"/>
                <a:gd name="T31" fmla="*/ 6325 h 6326"/>
                <a:gd name="T32" fmla="*/ 3380 w 3440"/>
                <a:gd name="T33" fmla="*/ 6124 h 6326"/>
                <a:gd name="T34" fmla="*/ 3380 w 3440"/>
                <a:gd name="T35" fmla="*/ 5777 h 6326"/>
                <a:gd name="T36" fmla="*/ 3236 w 3440"/>
                <a:gd name="T37" fmla="*/ 5719 h 6326"/>
                <a:gd name="T38" fmla="*/ 3352 w 3440"/>
                <a:gd name="T39" fmla="*/ 5257 h 6326"/>
                <a:gd name="T40" fmla="*/ 3034 w 3440"/>
                <a:gd name="T41" fmla="*/ 4448 h 6326"/>
                <a:gd name="T42" fmla="*/ 2861 w 3440"/>
                <a:gd name="T43" fmla="*/ 4332 h 6326"/>
                <a:gd name="T44" fmla="*/ 3323 w 3440"/>
                <a:gd name="T45" fmla="*/ 4130 h 6326"/>
                <a:gd name="T46" fmla="*/ 2081 w 3440"/>
                <a:gd name="T47" fmla="*/ 2368 h 6326"/>
                <a:gd name="T48" fmla="*/ 2976 w 3440"/>
                <a:gd name="T49" fmla="*/ 2396 h 6326"/>
                <a:gd name="T50" fmla="*/ 3323 w 3440"/>
                <a:gd name="T51" fmla="*/ 2223 h 6326"/>
                <a:gd name="T52" fmla="*/ 3092 w 3440"/>
                <a:gd name="T53" fmla="*/ 2050 h 6326"/>
                <a:gd name="T54" fmla="*/ 3439 w 3440"/>
                <a:gd name="T55" fmla="*/ 2108 h 6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40" h="6326">
                  <a:moveTo>
                    <a:pt x="3439" y="2108"/>
                  </a:moveTo>
                  <a:lnTo>
                    <a:pt x="3439" y="2108"/>
                  </a:lnTo>
                  <a:cubicBezTo>
                    <a:pt x="3439" y="1674"/>
                    <a:pt x="3439" y="1674"/>
                    <a:pt x="3439" y="1674"/>
                  </a:cubicBezTo>
                  <a:cubicBezTo>
                    <a:pt x="3439" y="1674"/>
                    <a:pt x="3034" y="1617"/>
                    <a:pt x="2889" y="1212"/>
                  </a:cubicBezTo>
                  <a:cubicBezTo>
                    <a:pt x="2745" y="837"/>
                    <a:pt x="2658" y="547"/>
                    <a:pt x="2658" y="547"/>
                  </a:cubicBezTo>
                  <a:cubicBezTo>
                    <a:pt x="2139" y="663"/>
                    <a:pt x="2139" y="663"/>
                    <a:pt x="2139" y="663"/>
                  </a:cubicBezTo>
                  <a:cubicBezTo>
                    <a:pt x="2139" y="663"/>
                    <a:pt x="2254" y="201"/>
                    <a:pt x="2254" y="114"/>
                  </a:cubicBezTo>
                  <a:cubicBezTo>
                    <a:pt x="2225" y="0"/>
                    <a:pt x="1330" y="86"/>
                    <a:pt x="925" y="1125"/>
                  </a:cubicBezTo>
                  <a:cubicBezTo>
                    <a:pt x="549" y="2136"/>
                    <a:pt x="0" y="3177"/>
                    <a:pt x="868" y="4361"/>
                  </a:cubicBezTo>
                  <a:cubicBezTo>
                    <a:pt x="983" y="4361"/>
                    <a:pt x="983" y="4361"/>
                    <a:pt x="983" y="4361"/>
                  </a:cubicBezTo>
                  <a:cubicBezTo>
                    <a:pt x="925" y="4390"/>
                    <a:pt x="925" y="4419"/>
                    <a:pt x="954" y="4448"/>
                  </a:cubicBezTo>
                  <a:cubicBezTo>
                    <a:pt x="1330" y="4939"/>
                    <a:pt x="665" y="4997"/>
                    <a:pt x="636" y="5257"/>
                  </a:cubicBezTo>
                  <a:cubicBezTo>
                    <a:pt x="578" y="5488"/>
                    <a:pt x="751" y="5719"/>
                    <a:pt x="751" y="5719"/>
                  </a:cubicBezTo>
                  <a:cubicBezTo>
                    <a:pt x="751" y="5719"/>
                    <a:pt x="607" y="5719"/>
                    <a:pt x="607" y="5777"/>
                  </a:cubicBezTo>
                  <a:cubicBezTo>
                    <a:pt x="607" y="5863"/>
                    <a:pt x="607" y="6124"/>
                    <a:pt x="607" y="6124"/>
                  </a:cubicBezTo>
                  <a:cubicBezTo>
                    <a:pt x="751" y="6238"/>
                    <a:pt x="1358" y="6325"/>
                    <a:pt x="1994" y="6325"/>
                  </a:cubicBezTo>
                  <a:cubicBezTo>
                    <a:pt x="2630" y="6325"/>
                    <a:pt x="3236" y="6238"/>
                    <a:pt x="3380" y="6124"/>
                  </a:cubicBezTo>
                  <a:cubicBezTo>
                    <a:pt x="3380" y="6124"/>
                    <a:pt x="3380" y="5863"/>
                    <a:pt x="3380" y="5777"/>
                  </a:cubicBezTo>
                  <a:cubicBezTo>
                    <a:pt x="3380" y="5719"/>
                    <a:pt x="3236" y="5719"/>
                    <a:pt x="3236" y="5719"/>
                  </a:cubicBezTo>
                  <a:cubicBezTo>
                    <a:pt x="3236" y="5719"/>
                    <a:pt x="3410" y="5488"/>
                    <a:pt x="3352" y="5257"/>
                  </a:cubicBezTo>
                  <a:cubicBezTo>
                    <a:pt x="3323" y="4997"/>
                    <a:pt x="2658" y="4939"/>
                    <a:pt x="3034" y="4448"/>
                  </a:cubicBezTo>
                  <a:cubicBezTo>
                    <a:pt x="3121" y="4361"/>
                    <a:pt x="2861" y="4332"/>
                    <a:pt x="2861" y="4332"/>
                  </a:cubicBezTo>
                  <a:cubicBezTo>
                    <a:pt x="2861" y="4332"/>
                    <a:pt x="3265" y="4217"/>
                    <a:pt x="3323" y="4130"/>
                  </a:cubicBezTo>
                  <a:cubicBezTo>
                    <a:pt x="3380" y="4044"/>
                    <a:pt x="2081" y="2627"/>
                    <a:pt x="2081" y="2368"/>
                  </a:cubicBezTo>
                  <a:cubicBezTo>
                    <a:pt x="2081" y="2108"/>
                    <a:pt x="2918" y="2223"/>
                    <a:pt x="2976" y="2396"/>
                  </a:cubicBezTo>
                  <a:cubicBezTo>
                    <a:pt x="3323" y="2223"/>
                    <a:pt x="3323" y="2223"/>
                    <a:pt x="3323" y="2223"/>
                  </a:cubicBezTo>
                  <a:cubicBezTo>
                    <a:pt x="3323" y="2223"/>
                    <a:pt x="3092" y="2136"/>
                    <a:pt x="3092" y="2050"/>
                  </a:cubicBezTo>
                  <a:cubicBezTo>
                    <a:pt x="3092" y="1964"/>
                    <a:pt x="3439" y="2108"/>
                    <a:pt x="3439" y="2108"/>
                  </a:cubicBezTo>
                </a:path>
              </a:pathLst>
            </a:custGeom>
            <a:gradFill flip="none" rotWithShape="1">
              <a:gsLst>
                <a:gs pos="93000">
                  <a:schemeClr val="accent6">
                    <a:lumMod val="89000"/>
                  </a:schemeClr>
                </a:gs>
                <a:gs pos="39000">
                  <a:schemeClr val="accent6">
                    <a:lumMod val="89000"/>
                  </a:schemeClr>
                </a:gs>
                <a:gs pos="20000">
                  <a:schemeClr val="accent6">
                    <a:lumMod val="67000"/>
                  </a:schemeClr>
                </a:gs>
                <a:gs pos="63000">
                  <a:schemeClr val="accent6">
                    <a:lumMod val="98000"/>
                  </a:schemeClr>
                </a:gs>
              </a:gsLst>
              <a:lin ang="0" scaled="1"/>
              <a:tileRect/>
            </a:gradFill>
            <a:ln>
              <a:noFill/>
            </a:ln>
            <a:effectLst>
              <a:reflection blurRad="6350" stA="16000" endPos="35000" dir="5400000" sy="-100000" algn="bl" rotWithShape="0"/>
            </a:effectLst>
          </p:spPr>
          <p:txBody>
            <a:bodyPr wrap="none" anchor="ctr">
              <a:normAutofit/>
            </a:bodyPr>
            <a:lstStyle/>
            <a:p>
              <a:endParaRPr lang="en-US" sz="1053"/>
            </a:p>
          </p:txBody>
        </p:sp>
        <p:sp>
          <p:nvSpPr>
            <p:cNvPr id="38" name="Rectangle 37"/>
            <p:cNvSpPr/>
            <p:nvPr/>
          </p:nvSpPr>
          <p:spPr>
            <a:xfrm>
              <a:off x="4168917" y="3273957"/>
              <a:ext cx="749965" cy="133960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grpSp>
      <p:grpSp>
        <p:nvGrpSpPr>
          <p:cNvPr id="23" name="Group 22"/>
          <p:cNvGrpSpPr/>
          <p:nvPr/>
        </p:nvGrpSpPr>
        <p:grpSpPr>
          <a:xfrm>
            <a:off x="6197941" y="1018954"/>
            <a:ext cx="562474" cy="1819435"/>
            <a:chOff x="8263921" y="501355"/>
            <a:chExt cx="749965" cy="2425913"/>
          </a:xfrm>
        </p:grpSpPr>
        <p:sp>
          <p:nvSpPr>
            <p:cNvPr id="60" name="Freeform 12"/>
            <p:cNvSpPr>
              <a:spLocks noChangeArrowheads="1"/>
            </p:cNvSpPr>
            <p:nvPr/>
          </p:nvSpPr>
          <p:spPr bwMode="auto">
            <a:xfrm>
              <a:off x="8274327" y="501355"/>
              <a:ext cx="715833" cy="1333307"/>
            </a:xfrm>
            <a:custGeom>
              <a:avLst/>
              <a:gdLst>
                <a:gd name="T0" fmla="*/ 2166 w 2311"/>
                <a:gd name="T1" fmla="*/ 3814 h 4306"/>
                <a:gd name="T2" fmla="*/ 2166 w 2311"/>
                <a:gd name="T3" fmla="*/ 3814 h 4306"/>
                <a:gd name="T4" fmla="*/ 2281 w 2311"/>
                <a:gd name="T5" fmla="*/ 3524 h 4306"/>
                <a:gd name="T6" fmla="*/ 1819 w 2311"/>
                <a:gd name="T7" fmla="*/ 2889 h 4306"/>
                <a:gd name="T8" fmla="*/ 1645 w 2311"/>
                <a:gd name="T9" fmla="*/ 2687 h 4306"/>
                <a:gd name="T10" fmla="*/ 1472 w 2311"/>
                <a:gd name="T11" fmla="*/ 1993 h 4306"/>
                <a:gd name="T12" fmla="*/ 1906 w 2311"/>
                <a:gd name="T13" fmla="*/ 1906 h 4306"/>
                <a:gd name="T14" fmla="*/ 1876 w 2311"/>
                <a:gd name="T15" fmla="*/ 1705 h 4306"/>
                <a:gd name="T16" fmla="*/ 1472 w 2311"/>
                <a:gd name="T17" fmla="*/ 1474 h 4306"/>
                <a:gd name="T18" fmla="*/ 1906 w 2311"/>
                <a:gd name="T19" fmla="*/ 809 h 4306"/>
                <a:gd name="T20" fmla="*/ 1154 w 2311"/>
                <a:gd name="T21" fmla="*/ 0 h 4306"/>
                <a:gd name="T22" fmla="*/ 403 w 2311"/>
                <a:gd name="T23" fmla="*/ 809 h 4306"/>
                <a:gd name="T24" fmla="*/ 836 w 2311"/>
                <a:gd name="T25" fmla="*/ 1474 h 4306"/>
                <a:gd name="T26" fmla="*/ 432 w 2311"/>
                <a:gd name="T27" fmla="*/ 1705 h 4306"/>
                <a:gd name="T28" fmla="*/ 403 w 2311"/>
                <a:gd name="T29" fmla="*/ 1906 h 4306"/>
                <a:gd name="T30" fmla="*/ 836 w 2311"/>
                <a:gd name="T31" fmla="*/ 1993 h 4306"/>
                <a:gd name="T32" fmla="*/ 663 w 2311"/>
                <a:gd name="T33" fmla="*/ 2687 h 4306"/>
                <a:gd name="T34" fmla="*/ 489 w 2311"/>
                <a:gd name="T35" fmla="*/ 2889 h 4306"/>
                <a:gd name="T36" fmla="*/ 27 w 2311"/>
                <a:gd name="T37" fmla="*/ 3524 h 4306"/>
                <a:gd name="T38" fmla="*/ 114 w 2311"/>
                <a:gd name="T39" fmla="*/ 3814 h 4306"/>
                <a:gd name="T40" fmla="*/ 0 w 2311"/>
                <a:gd name="T41" fmla="*/ 3871 h 4306"/>
                <a:gd name="T42" fmla="*/ 0 w 2311"/>
                <a:gd name="T43" fmla="*/ 4132 h 4306"/>
                <a:gd name="T44" fmla="*/ 1126 w 2311"/>
                <a:gd name="T45" fmla="*/ 4305 h 4306"/>
                <a:gd name="T46" fmla="*/ 1154 w 2311"/>
                <a:gd name="T47" fmla="*/ 4305 h 4306"/>
                <a:gd name="T48" fmla="*/ 2310 w 2311"/>
                <a:gd name="T49" fmla="*/ 4132 h 4306"/>
                <a:gd name="T50" fmla="*/ 2310 w 2311"/>
                <a:gd name="T51" fmla="*/ 3871 h 4306"/>
                <a:gd name="T52" fmla="*/ 2166 w 2311"/>
                <a:gd name="T53" fmla="*/ 3814 h 4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11" h="4306">
                  <a:moveTo>
                    <a:pt x="2166" y="3814"/>
                  </a:moveTo>
                  <a:lnTo>
                    <a:pt x="2166" y="3814"/>
                  </a:lnTo>
                  <a:cubicBezTo>
                    <a:pt x="2166" y="3814"/>
                    <a:pt x="2310" y="3698"/>
                    <a:pt x="2281" y="3524"/>
                  </a:cubicBezTo>
                  <a:cubicBezTo>
                    <a:pt x="2253" y="3323"/>
                    <a:pt x="1675" y="3062"/>
                    <a:pt x="1819" y="2889"/>
                  </a:cubicBezTo>
                  <a:cubicBezTo>
                    <a:pt x="1906" y="2774"/>
                    <a:pt x="1761" y="2802"/>
                    <a:pt x="1645" y="2687"/>
                  </a:cubicBezTo>
                  <a:cubicBezTo>
                    <a:pt x="1530" y="2542"/>
                    <a:pt x="1472" y="2369"/>
                    <a:pt x="1472" y="1993"/>
                  </a:cubicBezTo>
                  <a:cubicBezTo>
                    <a:pt x="1472" y="1993"/>
                    <a:pt x="1819" y="1993"/>
                    <a:pt x="1906" y="1906"/>
                  </a:cubicBezTo>
                  <a:cubicBezTo>
                    <a:pt x="1963" y="1849"/>
                    <a:pt x="1935" y="1762"/>
                    <a:pt x="1876" y="1705"/>
                  </a:cubicBezTo>
                  <a:cubicBezTo>
                    <a:pt x="1790" y="1647"/>
                    <a:pt x="1645" y="1618"/>
                    <a:pt x="1472" y="1474"/>
                  </a:cubicBezTo>
                  <a:cubicBezTo>
                    <a:pt x="1472" y="1474"/>
                    <a:pt x="1906" y="1243"/>
                    <a:pt x="1906" y="809"/>
                  </a:cubicBezTo>
                  <a:cubicBezTo>
                    <a:pt x="1906" y="375"/>
                    <a:pt x="1645" y="0"/>
                    <a:pt x="1154" y="0"/>
                  </a:cubicBezTo>
                  <a:cubicBezTo>
                    <a:pt x="663" y="0"/>
                    <a:pt x="403" y="375"/>
                    <a:pt x="403" y="809"/>
                  </a:cubicBezTo>
                  <a:cubicBezTo>
                    <a:pt x="403" y="1243"/>
                    <a:pt x="836" y="1474"/>
                    <a:pt x="836" y="1474"/>
                  </a:cubicBezTo>
                  <a:cubicBezTo>
                    <a:pt x="663" y="1618"/>
                    <a:pt x="519" y="1647"/>
                    <a:pt x="432" y="1705"/>
                  </a:cubicBezTo>
                  <a:cubicBezTo>
                    <a:pt x="345" y="1762"/>
                    <a:pt x="345" y="1849"/>
                    <a:pt x="403" y="1906"/>
                  </a:cubicBezTo>
                  <a:cubicBezTo>
                    <a:pt x="461" y="1993"/>
                    <a:pt x="836" y="1993"/>
                    <a:pt x="836" y="1993"/>
                  </a:cubicBezTo>
                  <a:cubicBezTo>
                    <a:pt x="836" y="2369"/>
                    <a:pt x="750" y="2542"/>
                    <a:pt x="663" y="2687"/>
                  </a:cubicBezTo>
                  <a:cubicBezTo>
                    <a:pt x="548" y="2802"/>
                    <a:pt x="403" y="2774"/>
                    <a:pt x="489" y="2889"/>
                  </a:cubicBezTo>
                  <a:cubicBezTo>
                    <a:pt x="634" y="3062"/>
                    <a:pt x="57" y="3323"/>
                    <a:pt x="27" y="3524"/>
                  </a:cubicBezTo>
                  <a:cubicBezTo>
                    <a:pt x="0" y="3698"/>
                    <a:pt x="114" y="3814"/>
                    <a:pt x="114" y="3814"/>
                  </a:cubicBezTo>
                  <a:cubicBezTo>
                    <a:pt x="114" y="3814"/>
                    <a:pt x="0" y="3814"/>
                    <a:pt x="0" y="3871"/>
                  </a:cubicBezTo>
                  <a:cubicBezTo>
                    <a:pt x="0" y="3929"/>
                    <a:pt x="0" y="4132"/>
                    <a:pt x="0" y="4132"/>
                  </a:cubicBezTo>
                  <a:cubicBezTo>
                    <a:pt x="114" y="4218"/>
                    <a:pt x="634" y="4305"/>
                    <a:pt x="1126" y="4305"/>
                  </a:cubicBezTo>
                  <a:cubicBezTo>
                    <a:pt x="1154" y="4305"/>
                    <a:pt x="1154" y="4305"/>
                    <a:pt x="1154" y="4305"/>
                  </a:cubicBezTo>
                  <a:cubicBezTo>
                    <a:pt x="1675" y="4305"/>
                    <a:pt x="2166" y="4218"/>
                    <a:pt x="2310" y="4132"/>
                  </a:cubicBezTo>
                  <a:cubicBezTo>
                    <a:pt x="2310" y="4132"/>
                    <a:pt x="2310" y="3929"/>
                    <a:pt x="2310" y="3871"/>
                  </a:cubicBezTo>
                  <a:cubicBezTo>
                    <a:pt x="2310" y="3814"/>
                    <a:pt x="2166" y="3814"/>
                    <a:pt x="2166" y="3814"/>
                  </a:cubicBezTo>
                </a:path>
              </a:pathLst>
            </a:custGeom>
            <a:gradFill flip="none" rotWithShape="1">
              <a:gsLst>
                <a:gs pos="93000">
                  <a:schemeClr val="accent6">
                    <a:lumMod val="89000"/>
                  </a:schemeClr>
                </a:gs>
                <a:gs pos="39000">
                  <a:schemeClr val="accent6">
                    <a:lumMod val="89000"/>
                  </a:schemeClr>
                </a:gs>
                <a:gs pos="20000">
                  <a:schemeClr val="accent6">
                    <a:lumMod val="67000"/>
                  </a:schemeClr>
                </a:gs>
                <a:gs pos="63000">
                  <a:schemeClr val="accent6">
                    <a:lumMod val="98000"/>
                  </a:schemeClr>
                </a:gs>
              </a:gsLst>
              <a:lin ang="0" scaled="1"/>
              <a:tileRect/>
            </a:gradFill>
            <a:ln>
              <a:noFill/>
            </a:ln>
            <a:effectLst>
              <a:reflection blurRad="6350" stA="16000" endPos="35000" dir="5400000" sy="-100000" algn="bl" rotWithShape="0"/>
            </a:effectLst>
          </p:spPr>
          <p:txBody>
            <a:bodyPr wrap="none" anchor="ctr">
              <a:normAutofit/>
            </a:bodyPr>
            <a:lstStyle/>
            <a:p>
              <a:endParaRPr lang="en-US" sz="1053"/>
            </a:p>
          </p:txBody>
        </p:sp>
        <p:sp>
          <p:nvSpPr>
            <p:cNvPr id="40" name="Rectangle 39"/>
            <p:cNvSpPr/>
            <p:nvPr/>
          </p:nvSpPr>
          <p:spPr>
            <a:xfrm>
              <a:off x="8263921" y="1815288"/>
              <a:ext cx="749965" cy="111198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grpSp>
      <p:grpSp>
        <p:nvGrpSpPr>
          <p:cNvPr id="24" name="Group 23"/>
          <p:cNvGrpSpPr/>
          <p:nvPr/>
        </p:nvGrpSpPr>
        <p:grpSpPr>
          <a:xfrm>
            <a:off x="5158047" y="1973216"/>
            <a:ext cx="562474" cy="2150682"/>
            <a:chOff x="6877395" y="1773704"/>
            <a:chExt cx="749965" cy="2867576"/>
          </a:xfrm>
        </p:grpSpPr>
        <p:sp>
          <p:nvSpPr>
            <p:cNvPr id="61" name="Freeform 60"/>
            <p:cNvSpPr>
              <a:spLocks noChangeArrowheads="1"/>
            </p:cNvSpPr>
            <p:nvPr/>
          </p:nvSpPr>
          <p:spPr bwMode="auto">
            <a:xfrm>
              <a:off x="6877395" y="1773704"/>
              <a:ext cx="711714" cy="1546481"/>
            </a:xfrm>
            <a:custGeom>
              <a:avLst/>
              <a:gdLst>
                <a:gd name="T0" fmla="*/ 2802 w 2832"/>
                <a:gd name="T1" fmla="*/ 5604 h 6153"/>
                <a:gd name="T2" fmla="*/ 2802 w 2832"/>
                <a:gd name="T3" fmla="*/ 5604 h 6153"/>
                <a:gd name="T4" fmla="*/ 2658 w 2832"/>
                <a:gd name="T5" fmla="*/ 5546 h 6153"/>
                <a:gd name="T6" fmla="*/ 2773 w 2832"/>
                <a:gd name="T7" fmla="*/ 5170 h 6153"/>
                <a:gd name="T8" fmla="*/ 2397 w 2832"/>
                <a:gd name="T9" fmla="*/ 4621 h 6153"/>
                <a:gd name="T10" fmla="*/ 1935 w 2832"/>
                <a:gd name="T11" fmla="*/ 3784 h 6153"/>
                <a:gd name="T12" fmla="*/ 1877 w 2832"/>
                <a:gd name="T13" fmla="*/ 3119 h 6153"/>
                <a:gd name="T14" fmla="*/ 2427 w 2832"/>
                <a:gd name="T15" fmla="*/ 2888 h 6153"/>
                <a:gd name="T16" fmla="*/ 2108 w 2832"/>
                <a:gd name="T17" fmla="*/ 2658 h 6153"/>
                <a:gd name="T18" fmla="*/ 1906 w 2832"/>
                <a:gd name="T19" fmla="*/ 2427 h 6153"/>
                <a:gd name="T20" fmla="*/ 1906 w 2832"/>
                <a:gd name="T21" fmla="*/ 2282 h 6153"/>
                <a:gd name="T22" fmla="*/ 1964 w 2832"/>
                <a:gd name="T23" fmla="*/ 2138 h 6153"/>
                <a:gd name="T24" fmla="*/ 2253 w 2832"/>
                <a:gd name="T25" fmla="*/ 1415 h 6153"/>
                <a:gd name="T26" fmla="*/ 1618 w 2832"/>
                <a:gd name="T27" fmla="*/ 462 h 6153"/>
                <a:gd name="T28" fmla="*/ 1415 w 2832"/>
                <a:gd name="T29" fmla="*/ 0 h 6153"/>
                <a:gd name="T30" fmla="*/ 1415 w 2832"/>
                <a:gd name="T31" fmla="*/ 0 h 6153"/>
                <a:gd name="T32" fmla="*/ 1415 w 2832"/>
                <a:gd name="T33" fmla="*/ 0 h 6153"/>
                <a:gd name="T34" fmla="*/ 1415 w 2832"/>
                <a:gd name="T35" fmla="*/ 0 h 6153"/>
                <a:gd name="T36" fmla="*/ 1415 w 2832"/>
                <a:gd name="T37" fmla="*/ 0 h 6153"/>
                <a:gd name="T38" fmla="*/ 1213 w 2832"/>
                <a:gd name="T39" fmla="*/ 462 h 6153"/>
                <a:gd name="T40" fmla="*/ 548 w 2832"/>
                <a:gd name="T41" fmla="*/ 1415 h 6153"/>
                <a:gd name="T42" fmla="*/ 866 w 2832"/>
                <a:gd name="T43" fmla="*/ 2138 h 6153"/>
                <a:gd name="T44" fmla="*/ 924 w 2832"/>
                <a:gd name="T45" fmla="*/ 2282 h 6153"/>
                <a:gd name="T46" fmla="*/ 895 w 2832"/>
                <a:gd name="T47" fmla="*/ 2427 h 6153"/>
                <a:gd name="T48" fmla="*/ 722 w 2832"/>
                <a:gd name="T49" fmla="*/ 2658 h 6153"/>
                <a:gd name="T50" fmla="*/ 404 w 2832"/>
                <a:gd name="T51" fmla="*/ 2888 h 6153"/>
                <a:gd name="T52" fmla="*/ 953 w 2832"/>
                <a:gd name="T53" fmla="*/ 3119 h 6153"/>
                <a:gd name="T54" fmla="*/ 895 w 2832"/>
                <a:gd name="T55" fmla="*/ 3784 h 6153"/>
                <a:gd name="T56" fmla="*/ 432 w 2832"/>
                <a:gd name="T57" fmla="*/ 4621 h 6153"/>
                <a:gd name="T58" fmla="*/ 57 w 2832"/>
                <a:gd name="T59" fmla="*/ 5170 h 6153"/>
                <a:gd name="T60" fmla="*/ 172 w 2832"/>
                <a:gd name="T61" fmla="*/ 5546 h 6153"/>
                <a:gd name="T62" fmla="*/ 0 w 2832"/>
                <a:gd name="T63" fmla="*/ 5604 h 6153"/>
                <a:gd name="T64" fmla="*/ 0 w 2832"/>
                <a:gd name="T65" fmla="*/ 5951 h 6153"/>
                <a:gd name="T66" fmla="*/ 1126 w 2832"/>
                <a:gd name="T67" fmla="*/ 6124 h 6153"/>
                <a:gd name="T68" fmla="*/ 1126 w 2832"/>
                <a:gd name="T69" fmla="*/ 6152 h 6153"/>
                <a:gd name="T70" fmla="*/ 1126 w 2832"/>
                <a:gd name="T71" fmla="*/ 6152 h 6153"/>
                <a:gd name="T72" fmla="*/ 1271 w 2832"/>
                <a:gd name="T73" fmla="*/ 6152 h 6153"/>
                <a:gd name="T74" fmla="*/ 1386 w 2832"/>
                <a:gd name="T75" fmla="*/ 6152 h 6153"/>
                <a:gd name="T76" fmla="*/ 1386 w 2832"/>
                <a:gd name="T77" fmla="*/ 6152 h 6153"/>
                <a:gd name="T78" fmla="*/ 1415 w 2832"/>
                <a:gd name="T79" fmla="*/ 6152 h 6153"/>
                <a:gd name="T80" fmla="*/ 1444 w 2832"/>
                <a:gd name="T81" fmla="*/ 6152 h 6153"/>
                <a:gd name="T82" fmla="*/ 1444 w 2832"/>
                <a:gd name="T83" fmla="*/ 6152 h 6153"/>
                <a:gd name="T84" fmla="*/ 1559 w 2832"/>
                <a:gd name="T85" fmla="*/ 6152 h 6153"/>
                <a:gd name="T86" fmla="*/ 1704 w 2832"/>
                <a:gd name="T87" fmla="*/ 6152 h 6153"/>
                <a:gd name="T88" fmla="*/ 1704 w 2832"/>
                <a:gd name="T89" fmla="*/ 6152 h 6153"/>
                <a:gd name="T90" fmla="*/ 1704 w 2832"/>
                <a:gd name="T91" fmla="*/ 6124 h 6153"/>
                <a:gd name="T92" fmla="*/ 2802 w 2832"/>
                <a:gd name="T93" fmla="*/ 5951 h 6153"/>
                <a:gd name="T94" fmla="*/ 2802 w 2832"/>
                <a:gd name="T95" fmla="*/ 5604 h 6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32" h="6153">
                  <a:moveTo>
                    <a:pt x="2802" y="5604"/>
                  </a:moveTo>
                  <a:lnTo>
                    <a:pt x="2802" y="5604"/>
                  </a:lnTo>
                  <a:cubicBezTo>
                    <a:pt x="2802" y="5546"/>
                    <a:pt x="2658" y="5546"/>
                    <a:pt x="2658" y="5546"/>
                  </a:cubicBezTo>
                  <a:cubicBezTo>
                    <a:pt x="2658" y="5546"/>
                    <a:pt x="2831" y="5430"/>
                    <a:pt x="2773" y="5170"/>
                  </a:cubicBezTo>
                  <a:cubicBezTo>
                    <a:pt x="2715" y="4939"/>
                    <a:pt x="2137" y="4824"/>
                    <a:pt x="2397" y="4621"/>
                  </a:cubicBezTo>
                  <a:cubicBezTo>
                    <a:pt x="2628" y="4390"/>
                    <a:pt x="2050" y="4275"/>
                    <a:pt x="1935" y="3784"/>
                  </a:cubicBezTo>
                  <a:cubicBezTo>
                    <a:pt x="1790" y="3293"/>
                    <a:pt x="1877" y="3119"/>
                    <a:pt x="1877" y="3119"/>
                  </a:cubicBezTo>
                  <a:cubicBezTo>
                    <a:pt x="1877" y="3119"/>
                    <a:pt x="2427" y="3119"/>
                    <a:pt x="2427" y="2888"/>
                  </a:cubicBezTo>
                  <a:cubicBezTo>
                    <a:pt x="2427" y="2686"/>
                    <a:pt x="2108" y="2658"/>
                    <a:pt x="2108" y="2658"/>
                  </a:cubicBezTo>
                  <a:cubicBezTo>
                    <a:pt x="2108" y="2658"/>
                    <a:pt x="2340" y="2455"/>
                    <a:pt x="1906" y="2427"/>
                  </a:cubicBezTo>
                  <a:cubicBezTo>
                    <a:pt x="1906" y="2282"/>
                    <a:pt x="1906" y="2282"/>
                    <a:pt x="1906" y="2282"/>
                  </a:cubicBezTo>
                  <a:cubicBezTo>
                    <a:pt x="1906" y="2282"/>
                    <a:pt x="2108" y="2196"/>
                    <a:pt x="1964" y="2138"/>
                  </a:cubicBezTo>
                  <a:cubicBezTo>
                    <a:pt x="2050" y="1964"/>
                    <a:pt x="2253" y="1792"/>
                    <a:pt x="2253" y="1415"/>
                  </a:cubicBezTo>
                  <a:cubicBezTo>
                    <a:pt x="2253" y="1040"/>
                    <a:pt x="1935" y="606"/>
                    <a:pt x="1618" y="462"/>
                  </a:cubicBezTo>
                  <a:cubicBezTo>
                    <a:pt x="1877" y="231"/>
                    <a:pt x="1646" y="0"/>
                    <a:pt x="1415" y="0"/>
                  </a:cubicBezTo>
                  <a:lnTo>
                    <a:pt x="1415" y="0"/>
                  </a:lnTo>
                  <a:lnTo>
                    <a:pt x="1415" y="0"/>
                  </a:lnTo>
                  <a:lnTo>
                    <a:pt x="1415" y="0"/>
                  </a:lnTo>
                  <a:lnTo>
                    <a:pt x="1415" y="0"/>
                  </a:lnTo>
                  <a:cubicBezTo>
                    <a:pt x="1184" y="0"/>
                    <a:pt x="953" y="231"/>
                    <a:pt x="1213" y="462"/>
                  </a:cubicBezTo>
                  <a:cubicBezTo>
                    <a:pt x="895" y="606"/>
                    <a:pt x="548" y="1040"/>
                    <a:pt x="548" y="1415"/>
                  </a:cubicBezTo>
                  <a:cubicBezTo>
                    <a:pt x="548" y="1792"/>
                    <a:pt x="750" y="1964"/>
                    <a:pt x="866" y="2138"/>
                  </a:cubicBezTo>
                  <a:cubicBezTo>
                    <a:pt x="693" y="2196"/>
                    <a:pt x="924" y="2282"/>
                    <a:pt x="924" y="2282"/>
                  </a:cubicBezTo>
                  <a:cubicBezTo>
                    <a:pt x="895" y="2427"/>
                    <a:pt x="895" y="2427"/>
                    <a:pt x="895" y="2427"/>
                  </a:cubicBezTo>
                  <a:cubicBezTo>
                    <a:pt x="491" y="2455"/>
                    <a:pt x="722" y="2658"/>
                    <a:pt x="722" y="2658"/>
                  </a:cubicBezTo>
                  <a:cubicBezTo>
                    <a:pt x="722" y="2658"/>
                    <a:pt x="404" y="2686"/>
                    <a:pt x="404" y="2888"/>
                  </a:cubicBezTo>
                  <a:cubicBezTo>
                    <a:pt x="404" y="3119"/>
                    <a:pt x="953" y="3119"/>
                    <a:pt x="953" y="3119"/>
                  </a:cubicBezTo>
                  <a:cubicBezTo>
                    <a:pt x="953" y="3119"/>
                    <a:pt x="1010" y="3293"/>
                    <a:pt x="895" y="3784"/>
                  </a:cubicBezTo>
                  <a:cubicBezTo>
                    <a:pt x="779" y="4275"/>
                    <a:pt x="201" y="4390"/>
                    <a:pt x="432" y="4621"/>
                  </a:cubicBezTo>
                  <a:cubicBezTo>
                    <a:pt x="663" y="4824"/>
                    <a:pt x="86" y="4939"/>
                    <a:pt x="57" y="5170"/>
                  </a:cubicBezTo>
                  <a:cubicBezTo>
                    <a:pt x="0" y="5430"/>
                    <a:pt x="172" y="5546"/>
                    <a:pt x="172" y="5546"/>
                  </a:cubicBezTo>
                  <a:cubicBezTo>
                    <a:pt x="172" y="5546"/>
                    <a:pt x="0" y="5546"/>
                    <a:pt x="0" y="5604"/>
                  </a:cubicBezTo>
                  <a:cubicBezTo>
                    <a:pt x="0" y="5690"/>
                    <a:pt x="0" y="5951"/>
                    <a:pt x="0" y="5951"/>
                  </a:cubicBezTo>
                  <a:cubicBezTo>
                    <a:pt x="172" y="6066"/>
                    <a:pt x="577" y="6124"/>
                    <a:pt x="1126" y="6124"/>
                  </a:cubicBezTo>
                  <a:cubicBezTo>
                    <a:pt x="1126" y="6152"/>
                    <a:pt x="1126" y="6152"/>
                    <a:pt x="1126" y="6152"/>
                  </a:cubicBezTo>
                  <a:lnTo>
                    <a:pt x="1126" y="6152"/>
                  </a:lnTo>
                  <a:cubicBezTo>
                    <a:pt x="1184" y="6152"/>
                    <a:pt x="1213" y="6152"/>
                    <a:pt x="1271" y="6152"/>
                  </a:cubicBezTo>
                  <a:cubicBezTo>
                    <a:pt x="1300" y="6152"/>
                    <a:pt x="1357" y="6152"/>
                    <a:pt x="1386" y="6152"/>
                  </a:cubicBezTo>
                  <a:lnTo>
                    <a:pt x="1386" y="6152"/>
                  </a:lnTo>
                  <a:lnTo>
                    <a:pt x="1415" y="6152"/>
                  </a:lnTo>
                  <a:cubicBezTo>
                    <a:pt x="1415" y="6152"/>
                    <a:pt x="1415" y="6152"/>
                    <a:pt x="1444" y="6152"/>
                  </a:cubicBezTo>
                  <a:lnTo>
                    <a:pt x="1444" y="6152"/>
                  </a:lnTo>
                  <a:cubicBezTo>
                    <a:pt x="1472" y="6152"/>
                    <a:pt x="1502" y="6152"/>
                    <a:pt x="1559" y="6152"/>
                  </a:cubicBezTo>
                  <a:cubicBezTo>
                    <a:pt x="1588" y="6152"/>
                    <a:pt x="1646" y="6152"/>
                    <a:pt x="1704" y="6152"/>
                  </a:cubicBezTo>
                  <a:lnTo>
                    <a:pt x="1704" y="6152"/>
                  </a:lnTo>
                  <a:cubicBezTo>
                    <a:pt x="1704" y="6124"/>
                    <a:pt x="1704" y="6124"/>
                    <a:pt x="1704" y="6124"/>
                  </a:cubicBezTo>
                  <a:cubicBezTo>
                    <a:pt x="2224" y="6124"/>
                    <a:pt x="2658" y="6066"/>
                    <a:pt x="2802" y="5951"/>
                  </a:cubicBezTo>
                  <a:cubicBezTo>
                    <a:pt x="2802" y="5951"/>
                    <a:pt x="2802" y="5690"/>
                    <a:pt x="2802" y="5604"/>
                  </a:cubicBezTo>
                </a:path>
              </a:pathLst>
            </a:custGeom>
            <a:gradFill flip="none" rotWithShape="1">
              <a:gsLst>
                <a:gs pos="93000">
                  <a:schemeClr val="accent6">
                    <a:lumMod val="89000"/>
                  </a:schemeClr>
                </a:gs>
                <a:gs pos="39000">
                  <a:schemeClr val="accent6">
                    <a:lumMod val="89000"/>
                  </a:schemeClr>
                </a:gs>
                <a:gs pos="20000">
                  <a:schemeClr val="accent6">
                    <a:lumMod val="67000"/>
                  </a:schemeClr>
                </a:gs>
                <a:gs pos="63000">
                  <a:schemeClr val="accent6">
                    <a:lumMod val="98000"/>
                  </a:schemeClr>
                </a:gs>
              </a:gsLst>
              <a:lin ang="0" scaled="1"/>
              <a:tileRect/>
            </a:gradFill>
            <a:ln>
              <a:noFill/>
            </a:ln>
            <a:effectLst>
              <a:reflection blurRad="6350" stA="16000" endPos="35000" dir="5400000" sy="-100000" algn="bl" rotWithShape="0"/>
            </a:effectLst>
          </p:spPr>
          <p:txBody>
            <a:bodyPr wrap="none" anchor="ctr">
              <a:normAutofit/>
            </a:bodyPr>
            <a:lstStyle/>
            <a:p>
              <a:endParaRPr lang="en-US" sz="1053"/>
            </a:p>
          </p:txBody>
        </p:sp>
        <p:sp>
          <p:nvSpPr>
            <p:cNvPr id="42" name="Rectangle 41"/>
            <p:cNvSpPr/>
            <p:nvPr/>
          </p:nvSpPr>
          <p:spPr>
            <a:xfrm>
              <a:off x="6877395" y="3301672"/>
              <a:ext cx="749965" cy="133960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grpSp>
      <p:sp>
        <p:nvSpPr>
          <p:cNvPr id="46" name="TextBox 45"/>
          <p:cNvSpPr txBox="1"/>
          <p:nvPr/>
        </p:nvSpPr>
        <p:spPr>
          <a:xfrm>
            <a:off x="371408" y="1334697"/>
            <a:ext cx="2402613" cy="346730"/>
          </a:xfrm>
          <a:prstGeom prst="rect">
            <a:avLst/>
          </a:prstGeom>
          <a:noFill/>
        </p:spPr>
        <p:txBody>
          <a:bodyPr wrap="square" rtlCol="0" anchor="ctr" anchorCtr="0">
            <a:normAutofit/>
          </a:bodyPr>
          <a:lstStyle/>
          <a:p>
            <a:r>
              <a:rPr lang="en-US" sz="1000" dirty="0" smtClean="0">
                <a:latin typeface="Helvetica" charset="0"/>
                <a:ea typeface="Helvetica" charset="0"/>
                <a:cs typeface="Helvetica" charset="0"/>
              </a:rPr>
              <a:t>Committee Charters</a:t>
            </a:r>
            <a:endParaRPr lang="en-US" sz="1000" dirty="0">
              <a:latin typeface="Helvetica" charset="0"/>
              <a:ea typeface="Helvetica" charset="0"/>
              <a:cs typeface="Helvetica" charset="0"/>
            </a:endParaRPr>
          </a:p>
        </p:txBody>
      </p:sp>
      <p:sp>
        <p:nvSpPr>
          <p:cNvPr id="48" name="Freeform 12"/>
          <p:cNvSpPr>
            <a:spLocks noChangeArrowheads="1"/>
          </p:cNvSpPr>
          <p:nvPr/>
        </p:nvSpPr>
        <p:spPr bwMode="auto">
          <a:xfrm>
            <a:off x="140217" y="1334697"/>
            <a:ext cx="179246" cy="333863"/>
          </a:xfrm>
          <a:custGeom>
            <a:avLst/>
            <a:gdLst>
              <a:gd name="T0" fmla="*/ 2166 w 2311"/>
              <a:gd name="T1" fmla="*/ 3814 h 4306"/>
              <a:gd name="T2" fmla="*/ 2166 w 2311"/>
              <a:gd name="T3" fmla="*/ 3814 h 4306"/>
              <a:gd name="T4" fmla="*/ 2281 w 2311"/>
              <a:gd name="T5" fmla="*/ 3524 h 4306"/>
              <a:gd name="T6" fmla="*/ 1819 w 2311"/>
              <a:gd name="T7" fmla="*/ 2889 h 4306"/>
              <a:gd name="T8" fmla="*/ 1645 w 2311"/>
              <a:gd name="T9" fmla="*/ 2687 h 4306"/>
              <a:gd name="T10" fmla="*/ 1472 w 2311"/>
              <a:gd name="T11" fmla="*/ 1993 h 4306"/>
              <a:gd name="T12" fmla="*/ 1906 w 2311"/>
              <a:gd name="T13" fmla="*/ 1906 h 4306"/>
              <a:gd name="T14" fmla="*/ 1876 w 2311"/>
              <a:gd name="T15" fmla="*/ 1705 h 4306"/>
              <a:gd name="T16" fmla="*/ 1472 w 2311"/>
              <a:gd name="T17" fmla="*/ 1474 h 4306"/>
              <a:gd name="T18" fmla="*/ 1906 w 2311"/>
              <a:gd name="T19" fmla="*/ 809 h 4306"/>
              <a:gd name="T20" fmla="*/ 1154 w 2311"/>
              <a:gd name="T21" fmla="*/ 0 h 4306"/>
              <a:gd name="T22" fmla="*/ 403 w 2311"/>
              <a:gd name="T23" fmla="*/ 809 h 4306"/>
              <a:gd name="T24" fmla="*/ 836 w 2311"/>
              <a:gd name="T25" fmla="*/ 1474 h 4306"/>
              <a:gd name="T26" fmla="*/ 432 w 2311"/>
              <a:gd name="T27" fmla="*/ 1705 h 4306"/>
              <a:gd name="T28" fmla="*/ 403 w 2311"/>
              <a:gd name="T29" fmla="*/ 1906 h 4306"/>
              <a:gd name="T30" fmla="*/ 836 w 2311"/>
              <a:gd name="T31" fmla="*/ 1993 h 4306"/>
              <a:gd name="T32" fmla="*/ 663 w 2311"/>
              <a:gd name="T33" fmla="*/ 2687 h 4306"/>
              <a:gd name="T34" fmla="*/ 489 w 2311"/>
              <a:gd name="T35" fmla="*/ 2889 h 4306"/>
              <a:gd name="T36" fmla="*/ 27 w 2311"/>
              <a:gd name="T37" fmla="*/ 3524 h 4306"/>
              <a:gd name="T38" fmla="*/ 114 w 2311"/>
              <a:gd name="T39" fmla="*/ 3814 h 4306"/>
              <a:gd name="T40" fmla="*/ 0 w 2311"/>
              <a:gd name="T41" fmla="*/ 3871 h 4306"/>
              <a:gd name="T42" fmla="*/ 0 w 2311"/>
              <a:gd name="T43" fmla="*/ 4132 h 4306"/>
              <a:gd name="T44" fmla="*/ 1126 w 2311"/>
              <a:gd name="T45" fmla="*/ 4305 h 4306"/>
              <a:gd name="T46" fmla="*/ 1154 w 2311"/>
              <a:gd name="T47" fmla="*/ 4305 h 4306"/>
              <a:gd name="T48" fmla="*/ 2310 w 2311"/>
              <a:gd name="T49" fmla="*/ 4132 h 4306"/>
              <a:gd name="T50" fmla="*/ 2310 w 2311"/>
              <a:gd name="T51" fmla="*/ 3871 h 4306"/>
              <a:gd name="T52" fmla="*/ 2166 w 2311"/>
              <a:gd name="T53" fmla="*/ 3814 h 4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11" h="4306">
                <a:moveTo>
                  <a:pt x="2166" y="3814"/>
                </a:moveTo>
                <a:lnTo>
                  <a:pt x="2166" y="3814"/>
                </a:lnTo>
                <a:cubicBezTo>
                  <a:pt x="2166" y="3814"/>
                  <a:pt x="2310" y="3698"/>
                  <a:pt x="2281" y="3524"/>
                </a:cubicBezTo>
                <a:cubicBezTo>
                  <a:pt x="2253" y="3323"/>
                  <a:pt x="1675" y="3062"/>
                  <a:pt x="1819" y="2889"/>
                </a:cubicBezTo>
                <a:cubicBezTo>
                  <a:pt x="1906" y="2774"/>
                  <a:pt x="1761" y="2802"/>
                  <a:pt x="1645" y="2687"/>
                </a:cubicBezTo>
                <a:cubicBezTo>
                  <a:pt x="1530" y="2542"/>
                  <a:pt x="1472" y="2369"/>
                  <a:pt x="1472" y="1993"/>
                </a:cubicBezTo>
                <a:cubicBezTo>
                  <a:pt x="1472" y="1993"/>
                  <a:pt x="1819" y="1993"/>
                  <a:pt x="1906" y="1906"/>
                </a:cubicBezTo>
                <a:cubicBezTo>
                  <a:pt x="1963" y="1849"/>
                  <a:pt x="1935" y="1762"/>
                  <a:pt x="1876" y="1705"/>
                </a:cubicBezTo>
                <a:cubicBezTo>
                  <a:pt x="1790" y="1647"/>
                  <a:pt x="1645" y="1618"/>
                  <a:pt x="1472" y="1474"/>
                </a:cubicBezTo>
                <a:cubicBezTo>
                  <a:pt x="1472" y="1474"/>
                  <a:pt x="1906" y="1243"/>
                  <a:pt x="1906" y="809"/>
                </a:cubicBezTo>
                <a:cubicBezTo>
                  <a:pt x="1906" y="375"/>
                  <a:pt x="1645" y="0"/>
                  <a:pt x="1154" y="0"/>
                </a:cubicBezTo>
                <a:cubicBezTo>
                  <a:pt x="663" y="0"/>
                  <a:pt x="403" y="375"/>
                  <a:pt x="403" y="809"/>
                </a:cubicBezTo>
                <a:cubicBezTo>
                  <a:pt x="403" y="1243"/>
                  <a:pt x="836" y="1474"/>
                  <a:pt x="836" y="1474"/>
                </a:cubicBezTo>
                <a:cubicBezTo>
                  <a:pt x="663" y="1618"/>
                  <a:pt x="519" y="1647"/>
                  <a:pt x="432" y="1705"/>
                </a:cubicBezTo>
                <a:cubicBezTo>
                  <a:pt x="345" y="1762"/>
                  <a:pt x="345" y="1849"/>
                  <a:pt x="403" y="1906"/>
                </a:cubicBezTo>
                <a:cubicBezTo>
                  <a:pt x="461" y="1993"/>
                  <a:pt x="836" y="1993"/>
                  <a:pt x="836" y="1993"/>
                </a:cubicBezTo>
                <a:cubicBezTo>
                  <a:pt x="836" y="2369"/>
                  <a:pt x="750" y="2542"/>
                  <a:pt x="663" y="2687"/>
                </a:cubicBezTo>
                <a:cubicBezTo>
                  <a:pt x="548" y="2802"/>
                  <a:pt x="403" y="2774"/>
                  <a:pt x="489" y="2889"/>
                </a:cubicBezTo>
                <a:cubicBezTo>
                  <a:pt x="634" y="3062"/>
                  <a:pt x="57" y="3323"/>
                  <a:pt x="27" y="3524"/>
                </a:cubicBezTo>
                <a:cubicBezTo>
                  <a:pt x="0" y="3698"/>
                  <a:pt x="114" y="3814"/>
                  <a:pt x="114" y="3814"/>
                </a:cubicBezTo>
                <a:cubicBezTo>
                  <a:pt x="114" y="3814"/>
                  <a:pt x="0" y="3814"/>
                  <a:pt x="0" y="3871"/>
                </a:cubicBezTo>
                <a:cubicBezTo>
                  <a:pt x="0" y="3929"/>
                  <a:pt x="0" y="4132"/>
                  <a:pt x="0" y="4132"/>
                </a:cubicBezTo>
                <a:cubicBezTo>
                  <a:pt x="114" y="4218"/>
                  <a:pt x="634" y="4305"/>
                  <a:pt x="1126" y="4305"/>
                </a:cubicBezTo>
                <a:cubicBezTo>
                  <a:pt x="1154" y="4305"/>
                  <a:pt x="1154" y="4305"/>
                  <a:pt x="1154" y="4305"/>
                </a:cubicBezTo>
                <a:cubicBezTo>
                  <a:pt x="1675" y="4305"/>
                  <a:pt x="2166" y="4218"/>
                  <a:pt x="2310" y="4132"/>
                </a:cubicBezTo>
                <a:cubicBezTo>
                  <a:pt x="2310" y="4132"/>
                  <a:pt x="2310" y="3929"/>
                  <a:pt x="2310" y="3871"/>
                </a:cubicBezTo>
                <a:cubicBezTo>
                  <a:pt x="2310" y="3814"/>
                  <a:pt x="2166" y="3814"/>
                  <a:pt x="2166" y="3814"/>
                </a:cubicBezTo>
              </a:path>
            </a:pathLst>
          </a:custGeom>
          <a:noFill/>
          <a:ln>
            <a:solidFill>
              <a:schemeClr val="accent6"/>
            </a:solidFill>
          </a:ln>
          <a:effectLst/>
        </p:spPr>
        <p:txBody>
          <a:bodyPr wrap="none" anchor="ctr">
            <a:normAutofit/>
          </a:bodyPr>
          <a:lstStyle/>
          <a:p>
            <a:endParaRPr lang="en-US" sz="1053"/>
          </a:p>
        </p:txBody>
      </p:sp>
      <p:sp>
        <p:nvSpPr>
          <p:cNvPr id="49" name="Freeform 48"/>
          <p:cNvSpPr>
            <a:spLocks noChangeArrowheads="1"/>
          </p:cNvSpPr>
          <p:nvPr/>
        </p:nvSpPr>
        <p:spPr bwMode="auto">
          <a:xfrm>
            <a:off x="140217" y="1815811"/>
            <a:ext cx="188417" cy="409412"/>
          </a:xfrm>
          <a:custGeom>
            <a:avLst/>
            <a:gdLst>
              <a:gd name="T0" fmla="*/ 2802 w 2832"/>
              <a:gd name="T1" fmla="*/ 5604 h 6153"/>
              <a:gd name="T2" fmla="*/ 2802 w 2832"/>
              <a:gd name="T3" fmla="*/ 5604 h 6153"/>
              <a:gd name="T4" fmla="*/ 2658 w 2832"/>
              <a:gd name="T5" fmla="*/ 5546 h 6153"/>
              <a:gd name="T6" fmla="*/ 2773 w 2832"/>
              <a:gd name="T7" fmla="*/ 5170 h 6153"/>
              <a:gd name="T8" fmla="*/ 2397 w 2832"/>
              <a:gd name="T9" fmla="*/ 4621 h 6153"/>
              <a:gd name="T10" fmla="*/ 1935 w 2832"/>
              <a:gd name="T11" fmla="*/ 3784 h 6153"/>
              <a:gd name="T12" fmla="*/ 1877 w 2832"/>
              <a:gd name="T13" fmla="*/ 3119 h 6153"/>
              <a:gd name="T14" fmla="*/ 2427 w 2832"/>
              <a:gd name="T15" fmla="*/ 2888 h 6153"/>
              <a:gd name="T16" fmla="*/ 2108 w 2832"/>
              <a:gd name="T17" fmla="*/ 2658 h 6153"/>
              <a:gd name="T18" fmla="*/ 1906 w 2832"/>
              <a:gd name="T19" fmla="*/ 2427 h 6153"/>
              <a:gd name="T20" fmla="*/ 1906 w 2832"/>
              <a:gd name="T21" fmla="*/ 2282 h 6153"/>
              <a:gd name="T22" fmla="*/ 1964 w 2832"/>
              <a:gd name="T23" fmla="*/ 2138 h 6153"/>
              <a:gd name="T24" fmla="*/ 2253 w 2832"/>
              <a:gd name="T25" fmla="*/ 1415 h 6153"/>
              <a:gd name="T26" fmla="*/ 1618 w 2832"/>
              <a:gd name="T27" fmla="*/ 462 h 6153"/>
              <a:gd name="T28" fmla="*/ 1415 w 2832"/>
              <a:gd name="T29" fmla="*/ 0 h 6153"/>
              <a:gd name="T30" fmla="*/ 1415 w 2832"/>
              <a:gd name="T31" fmla="*/ 0 h 6153"/>
              <a:gd name="T32" fmla="*/ 1415 w 2832"/>
              <a:gd name="T33" fmla="*/ 0 h 6153"/>
              <a:gd name="T34" fmla="*/ 1415 w 2832"/>
              <a:gd name="T35" fmla="*/ 0 h 6153"/>
              <a:gd name="T36" fmla="*/ 1415 w 2832"/>
              <a:gd name="T37" fmla="*/ 0 h 6153"/>
              <a:gd name="T38" fmla="*/ 1213 w 2832"/>
              <a:gd name="T39" fmla="*/ 462 h 6153"/>
              <a:gd name="T40" fmla="*/ 548 w 2832"/>
              <a:gd name="T41" fmla="*/ 1415 h 6153"/>
              <a:gd name="T42" fmla="*/ 866 w 2832"/>
              <a:gd name="T43" fmla="*/ 2138 h 6153"/>
              <a:gd name="T44" fmla="*/ 924 w 2832"/>
              <a:gd name="T45" fmla="*/ 2282 h 6153"/>
              <a:gd name="T46" fmla="*/ 895 w 2832"/>
              <a:gd name="T47" fmla="*/ 2427 h 6153"/>
              <a:gd name="T48" fmla="*/ 722 w 2832"/>
              <a:gd name="T49" fmla="*/ 2658 h 6153"/>
              <a:gd name="T50" fmla="*/ 404 w 2832"/>
              <a:gd name="T51" fmla="*/ 2888 h 6153"/>
              <a:gd name="T52" fmla="*/ 953 w 2832"/>
              <a:gd name="T53" fmla="*/ 3119 h 6153"/>
              <a:gd name="T54" fmla="*/ 895 w 2832"/>
              <a:gd name="T55" fmla="*/ 3784 h 6153"/>
              <a:gd name="T56" fmla="*/ 432 w 2832"/>
              <a:gd name="T57" fmla="*/ 4621 h 6153"/>
              <a:gd name="T58" fmla="*/ 57 w 2832"/>
              <a:gd name="T59" fmla="*/ 5170 h 6153"/>
              <a:gd name="T60" fmla="*/ 172 w 2832"/>
              <a:gd name="T61" fmla="*/ 5546 h 6153"/>
              <a:gd name="T62" fmla="*/ 0 w 2832"/>
              <a:gd name="T63" fmla="*/ 5604 h 6153"/>
              <a:gd name="T64" fmla="*/ 0 w 2832"/>
              <a:gd name="T65" fmla="*/ 5951 h 6153"/>
              <a:gd name="T66" fmla="*/ 1126 w 2832"/>
              <a:gd name="T67" fmla="*/ 6124 h 6153"/>
              <a:gd name="T68" fmla="*/ 1126 w 2832"/>
              <a:gd name="T69" fmla="*/ 6152 h 6153"/>
              <a:gd name="T70" fmla="*/ 1126 w 2832"/>
              <a:gd name="T71" fmla="*/ 6152 h 6153"/>
              <a:gd name="T72" fmla="*/ 1271 w 2832"/>
              <a:gd name="T73" fmla="*/ 6152 h 6153"/>
              <a:gd name="T74" fmla="*/ 1386 w 2832"/>
              <a:gd name="T75" fmla="*/ 6152 h 6153"/>
              <a:gd name="T76" fmla="*/ 1386 w 2832"/>
              <a:gd name="T77" fmla="*/ 6152 h 6153"/>
              <a:gd name="T78" fmla="*/ 1415 w 2832"/>
              <a:gd name="T79" fmla="*/ 6152 h 6153"/>
              <a:gd name="T80" fmla="*/ 1444 w 2832"/>
              <a:gd name="T81" fmla="*/ 6152 h 6153"/>
              <a:gd name="T82" fmla="*/ 1444 w 2832"/>
              <a:gd name="T83" fmla="*/ 6152 h 6153"/>
              <a:gd name="T84" fmla="*/ 1559 w 2832"/>
              <a:gd name="T85" fmla="*/ 6152 h 6153"/>
              <a:gd name="T86" fmla="*/ 1704 w 2832"/>
              <a:gd name="T87" fmla="*/ 6152 h 6153"/>
              <a:gd name="T88" fmla="*/ 1704 w 2832"/>
              <a:gd name="T89" fmla="*/ 6152 h 6153"/>
              <a:gd name="T90" fmla="*/ 1704 w 2832"/>
              <a:gd name="T91" fmla="*/ 6124 h 6153"/>
              <a:gd name="T92" fmla="*/ 2802 w 2832"/>
              <a:gd name="T93" fmla="*/ 5951 h 6153"/>
              <a:gd name="T94" fmla="*/ 2802 w 2832"/>
              <a:gd name="T95" fmla="*/ 5604 h 6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32" h="6153">
                <a:moveTo>
                  <a:pt x="2802" y="5604"/>
                </a:moveTo>
                <a:lnTo>
                  <a:pt x="2802" y="5604"/>
                </a:lnTo>
                <a:cubicBezTo>
                  <a:pt x="2802" y="5546"/>
                  <a:pt x="2658" y="5546"/>
                  <a:pt x="2658" y="5546"/>
                </a:cubicBezTo>
                <a:cubicBezTo>
                  <a:pt x="2658" y="5546"/>
                  <a:pt x="2831" y="5430"/>
                  <a:pt x="2773" y="5170"/>
                </a:cubicBezTo>
                <a:cubicBezTo>
                  <a:pt x="2715" y="4939"/>
                  <a:pt x="2137" y="4824"/>
                  <a:pt x="2397" y="4621"/>
                </a:cubicBezTo>
                <a:cubicBezTo>
                  <a:pt x="2628" y="4390"/>
                  <a:pt x="2050" y="4275"/>
                  <a:pt x="1935" y="3784"/>
                </a:cubicBezTo>
                <a:cubicBezTo>
                  <a:pt x="1790" y="3293"/>
                  <a:pt x="1877" y="3119"/>
                  <a:pt x="1877" y="3119"/>
                </a:cubicBezTo>
                <a:cubicBezTo>
                  <a:pt x="1877" y="3119"/>
                  <a:pt x="2427" y="3119"/>
                  <a:pt x="2427" y="2888"/>
                </a:cubicBezTo>
                <a:cubicBezTo>
                  <a:pt x="2427" y="2686"/>
                  <a:pt x="2108" y="2658"/>
                  <a:pt x="2108" y="2658"/>
                </a:cubicBezTo>
                <a:cubicBezTo>
                  <a:pt x="2108" y="2658"/>
                  <a:pt x="2340" y="2455"/>
                  <a:pt x="1906" y="2427"/>
                </a:cubicBezTo>
                <a:cubicBezTo>
                  <a:pt x="1906" y="2282"/>
                  <a:pt x="1906" y="2282"/>
                  <a:pt x="1906" y="2282"/>
                </a:cubicBezTo>
                <a:cubicBezTo>
                  <a:pt x="1906" y="2282"/>
                  <a:pt x="2108" y="2196"/>
                  <a:pt x="1964" y="2138"/>
                </a:cubicBezTo>
                <a:cubicBezTo>
                  <a:pt x="2050" y="1964"/>
                  <a:pt x="2253" y="1792"/>
                  <a:pt x="2253" y="1415"/>
                </a:cubicBezTo>
                <a:cubicBezTo>
                  <a:pt x="2253" y="1040"/>
                  <a:pt x="1935" y="606"/>
                  <a:pt x="1618" y="462"/>
                </a:cubicBezTo>
                <a:cubicBezTo>
                  <a:pt x="1877" y="231"/>
                  <a:pt x="1646" y="0"/>
                  <a:pt x="1415" y="0"/>
                </a:cubicBezTo>
                <a:lnTo>
                  <a:pt x="1415" y="0"/>
                </a:lnTo>
                <a:lnTo>
                  <a:pt x="1415" y="0"/>
                </a:lnTo>
                <a:lnTo>
                  <a:pt x="1415" y="0"/>
                </a:lnTo>
                <a:lnTo>
                  <a:pt x="1415" y="0"/>
                </a:lnTo>
                <a:cubicBezTo>
                  <a:pt x="1184" y="0"/>
                  <a:pt x="953" y="231"/>
                  <a:pt x="1213" y="462"/>
                </a:cubicBezTo>
                <a:cubicBezTo>
                  <a:pt x="895" y="606"/>
                  <a:pt x="548" y="1040"/>
                  <a:pt x="548" y="1415"/>
                </a:cubicBezTo>
                <a:cubicBezTo>
                  <a:pt x="548" y="1792"/>
                  <a:pt x="750" y="1964"/>
                  <a:pt x="866" y="2138"/>
                </a:cubicBezTo>
                <a:cubicBezTo>
                  <a:pt x="693" y="2196"/>
                  <a:pt x="924" y="2282"/>
                  <a:pt x="924" y="2282"/>
                </a:cubicBezTo>
                <a:cubicBezTo>
                  <a:pt x="895" y="2427"/>
                  <a:pt x="895" y="2427"/>
                  <a:pt x="895" y="2427"/>
                </a:cubicBezTo>
                <a:cubicBezTo>
                  <a:pt x="491" y="2455"/>
                  <a:pt x="722" y="2658"/>
                  <a:pt x="722" y="2658"/>
                </a:cubicBezTo>
                <a:cubicBezTo>
                  <a:pt x="722" y="2658"/>
                  <a:pt x="404" y="2686"/>
                  <a:pt x="404" y="2888"/>
                </a:cubicBezTo>
                <a:cubicBezTo>
                  <a:pt x="404" y="3119"/>
                  <a:pt x="953" y="3119"/>
                  <a:pt x="953" y="3119"/>
                </a:cubicBezTo>
                <a:cubicBezTo>
                  <a:pt x="953" y="3119"/>
                  <a:pt x="1010" y="3293"/>
                  <a:pt x="895" y="3784"/>
                </a:cubicBezTo>
                <a:cubicBezTo>
                  <a:pt x="779" y="4275"/>
                  <a:pt x="201" y="4390"/>
                  <a:pt x="432" y="4621"/>
                </a:cubicBezTo>
                <a:cubicBezTo>
                  <a:pt x="663" y="4824"/>
                  <a:pt x="86" y="4939"/>
                  <a:pt x="57" y="5170"/>
                </a:cubicBezTo>
                <a:cubicBezTo>
                  <a:pt x="0" y="5430"/>
                  <a:pt x="172" y="5546"/>
                  <a:pt x="172" y="5546"/>
                </a:cubicBezTo>
                <a:cubicBezTo>
                  <a:pt x="172" y="5546"/>
                  <a:pt x="0" y="5546"/>
                  <a:pt x="0" y="5604"/>
                </a:cubicBezTo>
                <a:cubicBezTo>
                  <a:pt x="0" y="5690"/>
                  <a:pt x="0" y="5951"/>
                  <a:pt x="0" y="5951"/>
                </a:cubicBezTo>
                <a:cubicBezTo>
                  <a:pt x="172" y="6066"/>
                  <a:pt x="577" y="6124"/>
                  <a:pt x="1126" y="6124"/>
                </a:cubicBezTo>
                <a:cubicBezTo>
                  <a:pt x="1126" y="6152"/>
                  <a:pt x="1126" y="6152"/>
                  <a:pt x="1126" y="6152"/>
                </a:cubicBezTo>
                <a:lnTo>
                  <a:pt x="1126" y="6152"/>
                </a:lnTo>
                <a:cubicBezTo>
                  <a:pt x="1184" y="6152"/>
                  <a:pt x="1213" y="6152"/>
                  <a:pt x="1271" y="6152"/>
                </a:cubicBezTo>
                <a:cubicBezTo>
                  <a:pt x="1300" y="6152"/>
                  <a:pt x="1357" y="6152"/>
                  <a:pt x="1386" y="6152"/>
                </a:cubicBezTo>
                <a:lnTo>
                  <a:pt x="1386" y="6152"/>
                </a:lnTo>
                <a:lnTo>
                  <a:pt x="1415" y="6152"/>
                </a:lnTo>
                <a:cubicBezTo>
                  <a:pt x="1415" y="6152"/>
                  <a:pt x="1415" y="6152"/>
                  <a:pt x="1444" y="6152"/>
                </a:cubicBezTo>
                <a:lnTo>
                  <a:pt x="1444" y="6152"/>
                </a:lnTo>
                <a:cubicBezTo>
                  <a:pt x="1472" y="6152"/>
                  <a:pt x="1502" y="6152"/>
                  <a:pt x="1559" y="6152"/>
                </a:cubicBezTo>
                <a:cubicBezTo>
                  <a:pt x="1588" y="6152"/>
                  <a:pt x="1646" y="6152"/>
                  <a:pt x="1704" y="6152"/>
                </a:cubicBezTo>
                <a:lnTo>
                  <a:pt x="1704" y="6152"/>
                </a:lnTo>
                <a:cubicBezTo>
                  <a:pt x="1704" y="6124"/>
                  <a:pt x="1704" y="6124"/>
                  <a:pt x="1704" y="6124"/>
                </a:cubicBezTo>
                <a:cubicBezTo>
                  <a:pt x="2224" y="6124"/>
                  <a:pt x="2658" y="6066"/>
                  <a:pt x="2802" y="5951"/>
                </a:cubicBezTo>
                <a:cubicBezTo>
                  <a:pt x="2802" y="5951"/>
                  <a:pt x="2802" y="5690"/>
                  <a:pt x="2802" y="5604"/>
                </a:cubicBezTo>
              </a:path>
            </a:pathLst>
          </a:custGeom>
          <a:noFill/>
          <a:ln>
            <a:solidFill>
              <a:schemeClr val="accent6"/>
            </a:solidFill>
          </a:ln>
          <a:effectLst/>
        </p:spPr>
        <p:txBody>
          <a:bodyPr wrap="none" anchor="ctr">
            <a:normAutofit/>
          </a:bodyPr>
          <a:lstStyle/>
          <a:p>
            <a:endParaRPr lang="en-US" sz="1053"/>
          </a:p>
        </p:txBody>
      </p:sp>
      <p:sp>
        <p:nvSpPr>
          <p:cNvPr id="52" name="Freeform 11"/>
          <p:cNvSpPr>
            <a:spLocks noChangeArrowheads="1"/>
          </p:cNvSpPr>
          <p:nvPr/>
        </p:nvSpPr>
        <p:spPr bwMode="auto">
          <a:xfrm flipH="1">
            <a:off x="140216" y="2411362"/>
            <a:ext cx="233768" cy="426395"/>
          </a:xfrm>
          <a:custGeom>
            <a:avLst/>
            <a:gdLst>
              <a:gd name="T0" fmla="*/ 3439 w 3440"/>
              <a:gd name="T1" fmla="*/ 2108 h 6326"/>
              <a:gd name="T2" fmla="*/ 3439 w 3440"/>
              <a:gd name="T3" fmla="*/ 2108 h 6326"/>
              <a:gd name="T4" fmla="*/ 3439 w 3440"/>
              <a:gd name="T5" fmla="*/ 1674 h 6326"/>
              <a:gd name="T6" fmla="*/ 2889 w 3440"/>
              <a:gd name="T7" fmla="*/ 1212 h 6326"/>
              <a:gd name="T8" fmla="*/ 2658 w 3440"/>
              <a:gd name="T9" fmla="*/ 547 h 6326"/>
              <a:gd name="T10" fmla="*/ 2139 w 3440"/>
              <a:gd name="T11" fmla="*/ 663 h 6326"/>
              <a:gd name="T12" fmla="*/ 2254 w 3440"/>
              <a:gd name="T13" fmla="*/ 114 h 6326"/>
              <a:gd name="T14" fmla="*/ 925 w 3440"/>
              <a:gd name="T15" fmla="*/ 1125 h 6326"/>
              <a:gd name="T16" fmla="*/ 868 w 3440"/>
              <a:gd name="T17" fmla="*/ 4361 h 6326"/>
              <a:gd name="T18" fmla="*/ 983 w 3440"/>
              <a:gd name="T19" fmla="*/ 4361 h 6326"/>
              <a:gd name="T20" fmla="*/ 954 w 3440"/>
              <a:gd name="T21" fmla="*/ 4448 h 6326"/>
              <a:gd name="T22" fmla="*/ 636 w 3440"/>
              <a:gd name="T23" fmla="*/ 5257 h 6326"/>
              <a:gd name="T24" fmla="*/ 751 w 3440"/>
              <a:gd name="T25" fmla="*/ 5719 h 6326"/>
              <a:gd name="T26" fmla="*/ 607 w 3440"/>
              <a:gd name="T27" fmla="*/ 5777 h 6326"/>
              <a:gd name="T28" fmla="*/ 607 w 3440"/>
              <a:gd name="T29" fmla="*/ 6124 h 6326"/>
              <a:gd name="T30" fmla="*/ 1994 w 3440"/>
              <a:gd name="T31" fmla="*/ 6325 h 6326"/>
              <a:gd name="T32" fmla="*/ 3380 w 3440"/>
              <a:gd name="T33" fmla="*/ 6124 h 6326"/>
              <a:gd name="T34" fmla="*/ 3380 w 3440"/>
              <a:gd name="T35" fmla="*/ 5777 h 6326"/>
              <a:gd name="T36" fmla="*/ 3236 w 3440"/>
              <a:gd name="T37" fmla="*/ 5719 h 6326"/>
              <a:gd name="T38" fmla="*/ 3352 w 3440"/>
              <a:gd name="T39" fmla="*/ 5257 h 6326"/>
              <a:gd name="T40" fmla="*/ 3034 w 3440"/>
              <a:gd name="T41" fmla="*/ 4448 h 6326"/>
              <a:gd name="T42" fmla="*/ 2861 w 3440"/>
              <a:gd name="T43" fmla="*/ 4332 h 6326"/>
              <a:gd name="T44" fmla="*/ 3323 w 3440"/>
              <a:gd name="T45" fmla="*/ 4130 h 6326"/>
              <a:gd name="T46" fmla="*/ 2081 w 3440"/>
              <a:gd name="T47" fmla="*/ 2368 h 6326"/>
              <a:gd name="T48" fmla="*/ 2976 w 3440"/>
              <a:gd name="T49" fmla="*/ 2396 h 6326"/>
              <a:gd name="T50" fmla="*/ 3323 w 3440"/>
              <a:gd name="T51" fmla="*/ 2223 h 6326"/>
              <a:gd name="T52" fmla="*/ 3092 w 3440"/>
              <a:gd name="T53" fmla="*/ 2050 h 6326"/>
              <a:gd name="T54" fmla="*/ 3439 w 3440"/>
              <a:gd name="T55" fmla="*/ 2108 h 6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40" h="6326">
                <a:moveTo>
                  <a:pt x="3439" y="2108"/>
                </a:moveTo>
                <a:lnTo>
                  <a:pt x="3439" y="2108"/>
                </a:lnTo>
                <a:cubicBezTo>
                  <a:pt x="3439" y="1674"/>
                  <a:pt x="3439" y="1674"/>
                  <a:pt x="3439" y="1674"/>
                </a:cubicBezTo>
                <a:cubicBezTo>
                  <a:pt x="3439" y="1674"/>
                  <a:pt x="3034" y="1617"/>
                  <a:pt x="2889" y="1212"/>
                </a:cubicBezTo>
                <a:cubicBezTo>
                  <a:pt x="2745" y="837"/>
                  <a:pt x="2658" y="547"/>
                  <a:pt x="2658" y="547"/>
                </a:cubicBezTo>
                <a:cubicBezTo>
                  <a:pt x="2139" y="663"/>
                  <a:pt x="2139" y="663"/>
                  <a:pt x="2139" y="663"/>
                </a:cubicBezTo>
                <a:cubicBezTo>
                  <a:pt x="2139" y="663"/>
                  <a:pt x="2254" y="201"/>
                  <a:pt x="2254" y="114"/>
                </a:cubicBezTo>
                <a:cubicBezTo>
                  <a:pt x="2225" y="0"/>
                  <a:pt x="1330" y="86"/>
                  <a:pt x="925" y="1125"/>
                </a:cubicBezTo>
                <a:cubicBezTo>
                  <a:pt x="549" y="2136"/>
                  <a:pt x="0" y="3177"/>
                  <a:pt x="868" y="4361"/>
                </a:cubicBezTo>
                <a:cubicBezTo>
                  <a:pt x="983" y="4361"/>
                  <a:pt x="983" y="4361"/>
                  <a:pt x="983" y="4361"/>
                </a:cubicBezTo>
                <a:cubicBezTo>
                  <a:pt x="925" y="4390"/>
                  <a:pt x="925" y="4419"/>
                  <a:pt x="954" y="4448"/>
                </a:cubicBezTo>
                <a:cubicBezTo>
                  <a:pt x="1330" y="4939"/>
                  <a:pt x="665" y="4997"/>
                  <a:pt x="636" y="5257"/>
                </a:cubicBezTo>
                <a:cubicBezTo>
                  <a:pt x="578" y="5488"/>
                  <a:pt x="751" y="5719"/>
                  <a:pt x="751" y="5719"/>
                </a:cubicBezTo>
                <a:cubicBezTo>
                  <a:pt x="751" y="5719"/>
                  <a:pt x="607" y="5719"/>
                  <a:pt x="607" y="5777"/>
                </a:cubicBezTo>
                <a:cubicBezTo>
                  <a:pt x="607" y="5863"/>
                  <a:pt x="607" y="6124"/>
                  <a:pt x="607" y="6124"/>
                </a:cubicBezTo>
                <a:cubicBezTo>
                  <a:pt x="751" y="6238"/>
                  <a:pt x="1358" y="6325"/>
                  <a:pt x="1994" y="6325"/>
                </a:cubicBezTo>
                <a:cubicBezTo>
                  <a:pt x="2630" y="6325"/>
                  <a:pt x="3236" y="6238"/>
                  <a:pt x="3380" y="6124"/>
                </a:cubicBezTo>
                <a:cubicBezTo>
                  <a:pt x="3380" y="6124"/>
                  <a:pt x="3380" y="5863"/>
                  <a:pt x="3380" y="5777"/>
                </a:cubicBezTo>
                <a:cubicBezTo>
                  <a:pt x="3380" y="5719"/>
                  <a:pt x="3236" y="5719"/>
                  <a:pt x="3236" y="5719"/>
                </a:cubicBezTo>
                <a:cubicBezTo>
                  <a:pt x="3236" y="5719"/>
                  <a:pt x="3410" y="5488"/>
                  <a:pt x="3352" y="5257"/>
                </a:cubicBezTo>
                <a:cubicBezTo>
                  <a:pt x="3323" y="4997"/>
                  <a:pt x="2658" y="4939"/>
                  <a:pt x="3034" y="4448"/>
                </a:cubicBezTo>
                <a:cubicBezTo>
                  <a:pt x="3121" y="4361"/>
                  <a:pt x="2861" y="4332"/>
                  <a:pt x="2861" y="4332"/>
                </a:cubicBezTo>
                <a:cubicBezTo>
                  <a:pt x="2861" y="4332"/>
                  <a:pt x="3265" y="4217"/>
                  <a:pt x="3323" y="4130"/>
                </a:cubicBezTo>
                <a:cubicBezTo>
                  <a:pt x="3380" y="4044"/>
                  <a:pt x="2081" y="2627"/>
                  <a:pt x="2081" y="2368"/>
                </a:cubicBezTo>
                <a:cubicBezTo>
                  <a:pt x="2081" y="2108"/>
                  <a:pt x="2918" y="2223"/>
                  <a:pt x="2976" y="2396"/>
                </a:cubicBezTo>
                <a:cubicBezTo>
                  <a:pt x="3323" y="2223"/>
                  <a:pt x="3323" y="2223"/>
                  <a:pt x="3323" y="2223"/>
                </a:cubicBezTo>
                <a:cubicBezTo>
                  <a:pt x="3323" y="2223"/>
                  <a:pt x="3092" y="2136"/>
                  <a:pt x="3092" y="2050"/>
                </a:cubicBezTo>
                <a:cubicBezTo>
                  <a:pt x="3092" y="1964"/>
                  <a:pt x="3439" y="2108"/>
                  <a:pt x="3439" y="2108"/>
                </a:cubicBezTo>
              </a:path>
            </a:pathLst>
          </a:custGeom>
          <a:noFill/>
          <a:ln>
            <a:solidFill>
              <a:schemeClr val="accent6"/>
            </a:solidFill>
          </a:ln>
          <a:effectLst/>
        </p:spPr>
        <p:txBody>
          <a:bodyPr wrap="none" anchor="ctr">
            <a:normAutofit/>
          </a:bodyPr>
          <a:lstStyle/>
          <a:p>
            <a:endParaRPr lang="en-US" sz="1053"/>
          </a:p>
        </p:txBody>
      </p:sp>
      <p:sp>
        <p:nvSpPr>
          <p:cNvPr id="64" name="TextBox 63"/>
          <p:cNvSpPr txBox="1"/>
          <p:nvPr/>
        </p:nvSpPr>
        <p:spPr>
          <a:xfrm>
            <a:off x="371408" y="1901974"/>
            <a:ext cx="2402613" cy="346730"/>
          </a:xfrm>
          <a:prstGeom prst="rect">
            <a:avLst/>
          </a:prstGeom>
          <a:noFill/>
        </p:spPr>
        <p:txBody>
          <a:bodyPr wrap="square" rtlCol="0" anchor="ctr" anchorCtr="0">
            <a:normAutofit/>
          </a:bodyPr>
          <a:lstStyle/>
          <a:p>
            <a:r>
              <a:rPr lang="en-US" sz="1000" dirty="0" smtClean="0">
                <a:latin typeface="Helvetica" charset="0"/>
                <a:ea typeface="Helvetica" charset="0"/>
                <a:cs typeface="Helvetica" charset="0"/>
              </a:rPr>
              <a:t>Approval Timeline</a:t>
            </a:r>
            <a:endParaRPr lang="en-US" sz="1000" dirty="0">
              <a:latin typeface="Helvetica" charset="0"/>
              <a:ea typeface="Helvetica" charset="0"/>
              <a:cs typeface="Helvetica" charset="0"/>
            </a:endParaRPr>
          </a:p>
        </p:txBody>
      </p:sp>
      <p:sp>
        <p:nvSpPr>
          <p:cNvPr id="65" name="TextBox 64"/>
          <p:cNvSpPr txBox="1"/>
          <p:nvPr/>
        </p:nvSpPr>
        <p:spPr>
          <a:xfrm>
            <a:off x="371408" y="2494869"/>
            <a:ext cx="2402613" cy="346730"/>
          </a:xfrm>
          <a:prstGeom prst="rect">
            <a:avLst/>
          </a:prstGeom>
          <a:noFill/>
        </p:spPr>
        <p:txBody>
          <a:bodyPr wrap="square" rtlCol="0" anchor="ctr" anchorCtr="0">
            <a:normAutofit fontScale="92500"/>
          </a:bodyPr>
          <a:lstStyle/>
          <a:p>
            <a:r>
              <a:rPr lang="en-US" sz="1000" dirty="0" smtClean="0">
                <a:latin typeface="Helvetica" charset="0"/>
                <a:ea typeface="Helvetica" charset="0"/>
                <a:cs typeface="Helvetica" charset="0"/>
              </a:rPr>
              <a:t>Modifications to the Constitution &amp; Bylaws.</a:t>
            </a:r>
            <a:endParaRPr lang="en-US" sz="1000" dirty="0">
              <a:latin typeface="Helvetica" charset="0"/>
              <a:ea typeface="Helvetica" charset="0"/>
              <a:cs typeface="Helvetica" charset="0"/>
            </a:endParaRPr>
          </a:p>
        </p:txBody>
      </p:sp>
    </p:spTree>
    <p:extLst>
      <p:ext uri="{BB962C8B-B14F-4D97-AF65-F5344CB8AC3E}">
        <p14:creationId xmlns:p14="http://schemas.microsoft.com/office/powerpoint/2010/main" val="35381743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left)">
                                          <p:cBhvr>
                                            <p:cTn id="17" dur="10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wipe(left)">
                                          <p:cBhvr>
                                            <p:cTn id="32" dur="1000"/>
                                            <p:tgtEl>
                                              <p:spTgt spid="64"/>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wipe(left)">
                                          <p:cBhvr>
                                            <p:cTn id="47" dur="1000"/>
                                            <p:tgtEl>
                                              <p:spTgt spid="65"/>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mph" presetSubtype="0" fill="hold" nodeType="clickEffect" p14:presetBounceEnd="47000">
                                      <p:stCondLst>
                                        <p:cond delay="0"/>
                                      </p:stCondLst>
                                      <p:childTnLst>
                                        <p:animRot by="-5400000" p14:bounceEnd="47000">
                                          <p:cBhvr>
                                            <p:cTn id="51"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animBg="1"/>
          <p:bldP spid="49" grpId="0" animBg="1"/>
          <p:bldP spid="52" grpId="0" animBg="1"/>
          <p:bldP spid="64"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left)">
                                          <p:cBhvr>
                                            <p:cTn id="17" dur="10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wipe(left)">
                                          <p:cBhvr>
                                            <p:cTn id="32" dur="1000"/>
                                            <p:tgtEl>
                                              <p:spTgt spid="64"/>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wipe(left)">
                                          <p:cBhvr>
                                            <p:cTn id="47" dur="1000"/>
                                            <p:tgtEl>
                                              <p:spTgt spid="65"/>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mph" presetSubtype="0" fill="hold" nodeType="clickEffect">
                                      <p:stCondLst>
                                        <p:cond delay="0"/>
                                      </p:stCondLst>
                                      <p:childTnLst>
                                        <p:animRot by="-5400000">
                                          <p:cBhvr>
                                            <p:cTn id="51"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animBg="1"/>
          <p:bldP spid="49" grpId="0" animBg="1"/>
          <p:bldP spid="52" grpId="0" animBg="1"/>
          <p:bldP spid="64" grpId="0"/>
          <p:bldP spid="65"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19" name="TextBox 118"/>
          <p:cNvSpPr txBox="1"/>
          <p:nvPr/>
        </p:nvSpPr>
        <p:spPr>
          <a:xfrm>
            <a:off x="0" y="201147"/>
            <a:ext cx="4166539" cy="448392"/>
          </a:xfrm>
          <a:prstGeom prst="rect">
            <a:avLst/>
          </a:prstGeom>
          <a:noFill/>
        </p:spPr>
        <p:txBody>
          <a:bodyPr wrap="square" rtlCol="0" anchor="ctr" anchorCtr="0">
            <a:noAutofit/>
          </a:bodyPr>
          <a:lstStyle/>
          <a:p>
            <a:r>
              <a:rPr lang="en-US" sz="2400" dirty="0">
                <a:solidFill>
                  <a:schemeClr val="tx2">
                    <a:lumMod val="60000"/>
                    <a:lumOff val="40000"/>
                  </a:schemeClr>
                </a:solidFill>
              </a:rPr>
              <a:t>LEAD: Focus Group</a:t>
            </a:r>
            <a:r>
              <a:rPr lang="en-US" sz="2400" dirty="0" smtClean="0">
                <a:solidFill>
                  <a:schemeClr val="tx2">
                    <a:lumMod val="60000"/>
                    <a:lumOff val="40000"/>
                  </a:schemeClr>
                </a:solidFill>
              </a:rPr>
              <a:t>: </a:t>
            </a:r>
          </a:p>
          <a:p>
            <a:r>
              <a:rPr lang="en-US" sz="2200" dirty="0" smtClean="0">
                <a:solidFill>
                  <a:schemeClr val="tx2">
                    <a:lumMod val="60000"/>
                    <a:lumOff val="40000"/>
                  </a:schemeClr>
                </a:solidFill>
              </a:rPr>
              <a:t>Timeline for BOD Changes</a:t>
            </a:r>
            <a:endParaRPr lang="en-US" sz="2200" dirty="0">
              <a:solidFill>
                <a:schemeClr val="tx2">
                  <a:lumMod val="60000"/>
                  <a:lumOff val="40000"/>
                </a:schemeClr>
              </a:solidFill>
            </a:endParaRPr>
          </a:p>
        </p:txBody>
      </p:sp>
      <p:sp>
        <p:nvSpPr>
          <p:cNvPr id="20" name="Rectangle 19"/>
          <p:cNvSpPr/>
          <p:nvPr/>
        </p:nvSpPr>
        <p:spPr>
          <a:xfrm>
            <a:off x="5641790" y="228046"/>
            <a:ext cx="522782" cy="52278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sp>
        <p:nvSpPr>
          <p:cNvPr id="22" name="Rectangle 21"/>
          <p:cNvSpPr/>
          <p:nvPr/>
        </p:nvSpPr>
        <p:spPr>
          <a:xfrm>
            <a:off x="6167453" y="750827"/>
            <a:ext cx="522782" cy="522782"/>
          </a:xfrm>
          <a:prstGeom prst="rect">
            <a:avLst/>
          </a:prstGeom>
          <a:solidFill>
            <a:schemeClr val="tx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sp>
        <p:nvSpPr>
          <p:cNvPr id="23" name="Rectangle 22"/>
          <p:cNvSpPr/>
          <p:nvPr/>
        </p:nvSpPr>
        <p:spPr>
          <a:xfrm>
            <a:off x="158529" y="3878168"/>
            <a:ext cx="522782" cy="522782"/>
          </a:xfrm>
          <a:prstGeom prst="rect">
            <a:avLst/>
          </a:prstGeom>
          <a:solidFill>
            <a:schemeClr val="tx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sp>
        <p:nvSpPr>
          <p:cNvPr id="24" name="Rectangle 23"/>
          <p:cNvSpPr/>
          <p:nvPr/>
        </p:nvSpPr>
        <p:spPr>
          <a:xfrm>
            <a:off x="684191" y="4400949"/>
            <a:ext cx="522782" cy="52278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053"/>
          </a:p>
        </p:txBody>
      </p:sp>
      <p:grpSp>
        <p:nvGrpSpPr>
          <p:cNvPr id="28" name="Group 27">
            <a:extLst>
              <a:ext uri="{FF2B5EF4-FFF2-40B4-BE49-F238E27FC236}">
                <a16:creationId xmlns:a16="http://schemas.microsoft.com/office/drawing/2014/main" id="{65FE1728-7F79-4041-B2AB-9B6B4B03D68F}"/>
              </a:ext>
            </a:extLst>
          </p:cNvPr>
          <p:cNvGrpSpPr/>
          <p:nvPr/>
        </p:nvGrpSpPr>
        <p:grpSpPr>
          <a:xfrm>
            <a:off x="856553" y="1878605"/>
            <a:ext cx="2360166" cy="557275"/>
            <a:chOff x="1603922" y="1709096"/>
            <a:chExt cx="2681901" cy="639820"/>
          </a:xfrm>
        </p:grpSpPr>
        <p:sp>
          <p:nvSpPr>
            <p:cNvPr id="29" name="Right Arrow 28"/>
            <p:cNvSpPr/>
            <p:nvPr/>
          </p:nvSpPr>
          <p:spPr>
            <a:xfrm flipH="1">
              <a:off x="1603922" y="1709096"/>
              <a:ext cx="2681901" cy="639820"/>
            </a:xfrm>
            <a:prstGeom prst="rightArrow">
              <a:avLst>
                <a:gd name="adj1" fmla="val 84958"/>
                <a:gd name="adj2" fmla="val 91127"/>
              </a:avLst>
            </a:prstGeom>
            <a:gradFill flip="none" rotWithShape="1">
              <a:gsLst>
                <a:gs pos="0">
                  <a:schemeClr val="accent2">
                    <a:lumMod val="0"/>
                    <a:lumOff val="100000"/>
                  </a:schemeClr>
                </a:gs>
                <a:gs pos="71000">
                  <a:schemeClr val="accent2">
                    <a:lumMod val="0"/>
                    <a:lumOff val="100000"/>
                  </a:schemeClr>
                </a:gs>
                <a:gs pos="100000">
                  <a:schemeClr val="accent2">
                    <a:lumMod val="25000"/>
                    <a:lumOff val="75000"/>
                  </a:schemeClr>
                </a:gs>
              </a:gsLst>
              <a:path path="circle">
                <a:fillToRect l="50000" t="-80000" r="50000" b="18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30" name="TextBox 29"/>
            <p:cNvSpPr txBox="1"/>
            <p:nvPr/>
          </p:nvSpPr>
          <p:spPr>
            <a:xfrm>
              <a:off x="2234745" y="1813342"/>
              <a:ext cx="1414176" cy="462306"/>
            </a:xfrm>
            <a:prstGeom prst="rect">
              <a:avLst/>
            </a:prstGeom>
            <a:noFill/>
          </p:spPr>
          <p:txBody>
            <a:bodyPr wrap="square" rtlCol="0">
              <a:normAutofit fontScale="62500" lnSpcReduction="20000"/>
            </a:bodyPr>
            <a:lstStyle/>
            <a:p>
              <a:r>
                <a:rPr lang="en-US" b="1" dirty="0" smtClean="0">
                  <a:solidFill>
                    <a:schemeClr val="accent2"/>
                  </a:solidFill>
                  <a:latin typeface="Helvetica" charset="0"/>
                  <a:ea typeface="Helvetica" charset="0"/>
                  <a:cs typeface="Helvetica" charset="0"/>
                </a:rPr>
                <a:t>Chapter Services Communications</a:t>
              </a:r>
              <a:endParaRPr lang="en-US" b="1" dirty="0">
                <a:solidFill>
                  <a:schemeClr val="accent2"/>
                </a:solidFill>
                <a:latin typeface="Helvetica" charset="0"/>
                <a:ea typeface="Helvetica" charset="0"/>
                <a:cs typeface="Helvetica" charset="0"/>
              </a:endParaRPr>
            </a:p>
            <a:p>
              <a:r>
                <a:rPr lang="en-US" sz="1100" dirty="0" smtClean="0">
                  <a:solidFill>
                    <a:schemeClr val="accent2"/>
                  </a:solidFill>
                  <a:latin typeface="Helvetica" charset="0"/>
                  <a:ea typeface="Helvetica" charset="0"/>
                  <a:cs typeface="Helvetica" charset="0"/>
                </a:rPr>
                <a:t>Redefined</a:t>
              </a:r>
              <a:endParaRPr lang="en-US" sz="1100" dirty="0">
                <a:solidFill>
                  <a:schemeClr val="accent2"/>
                </a:solidFill>
                <a:latin typeface="Helvetica" charset="0"/>
                <a:ea typeface="Helvetica" charset="0"/>
                <a:cs typeface="Helvetica" charset="0"/>
              </a:endParaRPr>
            </a:p>
          </p:txBody>
        </p:sp>
      </p:grpSp>
      <p:grpSp>
        <p:nvGrpSpPr>
          <p:cNvPr id="31" name="Group 30">
            <a:extLst>
              <a:ext uri="{FF2B5EF4-FFF2-40B4-BE49-F238E27FC236}">
                <a16:creationId xmlns:a16="http://schemas.microsoft.com/office/drawing/2014/main" id="{F254AE05-B210-41AA-9AE2-C9C0D6D390EB}"/>
              </a:ext>
            </a:extLst>
          </p:cNvPr>
          <p:cNvGrpSpPr/>
          <p:nvPr/>
        </p:nvGrpSpPr>
        <p:grpSpPr>
          <a:xfrm>
            <a:off x="556627" y="2721571"/>
            <a:ext cx="2652680" cy="557275"/>
            <a:chOff x="1263112" y="2676924"/>
            <a:chExt cx="3014289" cy="639820"/>
          </a:xfrm>
        </p:grpSpPr>
        <p:sp>
          <p:nvSpPr>
            <p:cNvPr id="32" name="Right Arrow 31"/>
            <p:cNvSpPr/>
            <p:nvPr/>
          </p:nvSpPr>
          <p:spPr>
            <a:xfrm flipH="1">
              <a:off x="1263112" y="2676924"/>
              <a:ext cx="3014289" cy="639820"/>
            </a:xfrm>
            <a:prstGeom prst="rightArrow">
              <a:avLst>
                <a:gd name="adj1" fmla="val 84958"/>
                <a:gd name="adj2" fmla="val 91127"/>
              </a:avLst>
            </a:prstGeom>
            <a:gradFill flip="none" rotWithShape="1">
              <a:gsLst>
                <a:gs pos="0">
                  <a:schemeClr val="accent2">
                    <a:lumMod val="0"/>
                    <a:lumOff val="100000"/>
                  </a:schemeClr>
                </a:gs>
                <a:gs pos="31000">
                  <a:schemeClr val="tx1">
                    <a:lumMod val="85000"/>
                  </a:schemeClr>
                </a:gs>
                <a:gs pos="100000">
                  <a:schemeClr val="tx2">
                    <a:lumMod val="75000"/>
                  </a:schemeClr>
                </a:gs>
              </a:gsLst>
              <a:path path="circle">
                <a:fillToRect l="50000" t="-80000" r="50000" b="18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33" name="TextBox 32"/>
            <p:cNvSpPr txBox="1"/>
            <p:nvPr/>
          </p:nvSpPr>
          <p:spPr>
            <a:xfrm>
              <a:off x="2268877" y="2771799"/>
              <a:ext cx="1414177" cy="462306"/>
            </a:xfrm>
            <a:prstGeom prst="rect">
              <a:avLst/>
            </a:prstGeom>
            <a:noFill/>
          </p:spPr>
          <p:txBody>
            <a:bodyPr wrap="square" rtlCol="0">
              <a:normAutofit fontScale="55000" lnSpcReduction="20000"/>
            </a:bodyPr>
            <a:lstStyle/>
            <a:p>
              <a:r>
                <a:rPr lang="en-US" b="1" dirty="0" smtClean="0">
                  <a:solidFill>
                    <a:schemeClr val="accent2"/>
                  </a:solidFill>
                  <a:latin typeface="Helvetica" charset="0"/>
                  <a:ea typeface="Helvetica" charset="0"/>
                  <a:cs typeface="Helvetica" charset="0"/>
                </a:rPr>
                <a:t>Resource Development Director</a:t>
              </a:r>
              <a:endParaRPr lang="en-US" b="1" dirty="0">
                <a:solidFill>
                  <a:schemeClr val="accent2"/>
                </a:solidFill>
                <a:latin typeface="Helvetica" charset="0"/>
                <a:ea typeface="Helvetica" charset="0"/>
                <a:cs typeface="Helvetica" charset="0"/>
              </a:endParaRPr>
            </a:p>
            <a:p>
              <a:r>
                <a:rPr lang="en-US" sz="1300" dirty="0" smtClean="0">
                  <a:solidFill>
                    <a:schemeClr val="accent2"/>
                  </a:solidFill>
                  <a:latin typeface="Helvetica" charset="0"/>
                  <a:ea typeface="Helvetica" charset="0"/>
                  <a:cs typeface="Helvetica" charset="0"/>
                </a:rPr>
                <a:t>Installed 2022</a:t>
              </a:r>
              <a:endParaRPr lang="en-US" sz="1300" dirty="0">
                <a:solidFill>
                  <a:schemeClr val="accent2"/>
                </a:solidFill>
                <a:latin typeface="Helvetica" charset="0"/>
                <a:ea typeface="Helvetica" charset="0"/>
                <a:cs typeface="Helvetica" charset="0"/>
              </a:endParaRPr>
            </a:p>
          </p:txBody>
        </p:sp>
      </p:grpSp>
      <p:grpSp>
        <p:nvGrpSpPr>
          <p:cNvPr id="34" name="Group 33">
            <a:extLst>
              <a:ext uri="{FF2B5EF4-FFF2-40B4-BE49-F238E27FC236}">
                <a16:creationId xmlns:a16="http://schemas.microsoft.com/office/drawing/2014/main" id="{B61BCCB7-490C-4F14-88F5-B38F60790EC8}"/>
              </a:ext>
            </a:extLst>
          </p:cNvPr>
          <p:cNvGrpSpPr/>
          <p:nvPr/>
        </p:nvGrpSpPr>
        <p:grpSpPr>
          <a:xfrm>
            <a:off x="774853" y="3578442"/>
            <a:ext cx="2436189" cy="557275"/>
            <a:chOff x="1511085" y="3660717"/>
            <a:chExt cx="2768287" cy="639820"/>
          </a:xfrm>
        </p:grpSpPr>
        <p:sp>
          <p:nvSpPr>
            <p:cNvPr id="36" name="Right Arrow 35"/>
            <p:cNvSpPr/>
            <p:nvPr/>
          </p:nvSpPr>
          <p:spPr>
            <a:xfrm flipH="1">
              <a:off x="1511085" y="3660717"/>
              <a:ext cx="2768287" cy="639820"/>
            </a:xfrm>
            <a:prstGeom prst="rightArrow">
              <a:avLst>
                <a:gd name="adj1" fmla="val 84958"/>
                <a:gd name="adj2" fmla="val 91127"/>
              </a:avLst>
            </a:prstGeom>
            <a:gradFill flip="none" rotWithShape="1">
              <a:gsLst>
                <a:gs pos="0">
                  <a:schemeClr val="accent2">
                    <a:lumMod val="0"/>
                    <a:lumOff val="100000"/>
                  </a:schemeClr>
                </a:gs>
                <a:gs pos="71000">
                  <a:schemeClr val="accent2">
                    <a:lumMod val="0"/>
                    <a:lumOff val="100000"/>
                  </a:schemeClr>
                </a:gs>
                <a:gs pos="100000">
                  <a:schemeClr val="accent2">
                    <a:lumMod val="25000"/>
                    <a:lumOff val="75000"/>
                  </a:schemeClr>
                </a:gs>
              </a:gsLst>
              <a:path path="circle">
                <a:fillToRect l="50000" t="-80000" r="50000" b="18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37" name="TextBox 36"/>
            <p:cNvSpPr txBox="1"/>
            <p:nvPr/>
          </p:nvSpPr>
          <p:spPr>
            <a:xfrm>
              <a:off x="2268877" y="3749474"/>
              <a:ext cx="1414177" cy="462306"/>
            </a:xfrm>
            <a:prstGeom prst="rect">
              <a:avLst/>
            </a:prstGeom>
            <a:noFill/>
          </p:spPr>
          <p:txBody>
            <a:bodyPr wrap="square" rtlCol="0">
              <a:normAutofit fontScale="40000" lnSpcReduction="20000"/>
            </a:bodyPr>
            <a:lstStyle/>
            <a:p>
              <a:r>
                <a:rPr lang="en-US" b="1" dirty="0" smtClean="0">
                  <a:solidFill>
                    <a:schemeClr val="accent2"/>
                  </a:solidFill>
                  <a:latin typeface="Helvetica" charset="0"/>
                  <a:ea typeface="Helvetica" charset="0"/>
                  <a:cs typeface="Helvetica" charset="0"/>
                </a:rPr>
                <a:t>ED/ Prof Development Director</a:t>
              </a:r>
              <a:endParaRPr lang="en-US" b="1" dirty="0">
                <a:solidFill>
                  <a:schemeClr val="accent2"/>
                </a:solidFill>
                <a:latin typeface="Helvetica" charset="0"/>
                <a:ea typeface="Helvetica" charset="0"/>
                <a:cs typeface="Helvetica" charset="0"/>
              </a:endParaRPr>
            </a:p>
            <a:p>
              <a:r>
                <a:rPr lang="en-US" sz="1500" dirty="0" smtClean="0">
                  <a:solidFill>
                    <a:schemeClr val="accent2"/>
                  </a:solidFill>
                  <a:latin typeface="Helvetica" charset="0"/>
                  <a:ea typeface="Helvetica" charset="0"/>
                  <a:cs typeface="Helvetica" charset="0"/>
                </a:rPr>
                <a:t>Term extended 1 year. Installed 2023</a:t>
              </a:r>
              <a:endParaRPr lang="en-US" sz="1500" dirty="0">
                <a:solidFill>
                  <a:schemeClr val="accent2"/>
                </a:solidFill>
                <a:latin typeface="Helvetica" charset="0"/>
                <a:ea typeface="Helvetica" charset="0"/>
                <a:cs typeface="Helvetica" charset="0"/>
              </a:endParaRPr>
            </a:p>
          </p:txBody>
        </p:sp>
      </p:grpSp>
      <p:grpSp>
        <p:nvGrpSpPr>
          <p:cNvPr id="38" name="Group 37">
            <a:extLst>
              <a:ext uri="{FF2B5EF4-FFF2-40B4-BE49-F238E27FC236}">
                <a16:creationId xmlns:a16="http://schemas.microsoft.com/office/drawing/2014/main" id="{640AD612-B1B4-40EB-9A23-042B15C6A6F7}"/>
              </a:ext>
            </a:extLst>
          </p:cNvPr>
          <p:cNvGrpSpPr/>
          <p:nvPr/>
        </p:nvGrpSpPr>
        <p:grpSpPr>
          <a:xfrm>
            <a:off x="3659623" y="1385145"/>
            <a:ext cx="2202462" cy="557275"/>
            <a:chOff x="4789103" y="1142544"/>
            <a:chExt cx="2502699" cy="639820"/>
          </a:xfrm>
        </p:grpSpPr>
        <p:sp>
          <p:nvSpPr>
            <p:cNvPr id="39" name="Right Arrow 38"/>
            <p:cNvSpPr/>
            <p:nvPr/>
          </p:nvSpPr>
          <p:spPr>
            <a:xfrm>
              <a:off x="4789103" y="1142544"/>
              <a:ext cx="2502699" cy="639820"/>
            </a:xfrm>
            <a:prstGeom prst="rightArrow">
              <a:avLst>
                <a:gd name="adj1" fmla="val 84958"/>
                <a:gd name="adj2" fmla="val 91127"/>
              </a:avLst>
            </a:prstGeom>
            <a:gradFill flip="none" rotWithShape="1">
              <a:gsLst>
                <a:gs pos="0">
                  <a:schemeClr val="accent2">
                    <a:lumMod val="0"/>
                    <a:lumOff val="100000"/>
                  </a:schemeClr>
                </a:gs>
                <a:gs pos="31000">
                  <a:schemeClr val="tx1">
                    <a:lumMod val="85000"/>
                  </a:schemeClr>
                </a:gs>
                <a:gs pos="100000">
                  <a:schemeClr val="tx2">
                    <a:lumMod val="75000"/>
                  </a:schemeClr>
                </a:gs>
              </a:gsLst>
              <a:path path="circle">
                <a:fillToRect l="50000" t="-80000" r="50000" b="18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40" name="TextBox 39"/>
            <p:cNvSpPr txBox="1"/>
            <p:nvPr/>
          </p:nvSpPr>
          <p:spPr>
            <a:xfrm>
              <a:off x="5164856" y="1246790"/>
              <a:ext cx="1414176" cy="462306"/>
            </a:xfrm>
            <a:prstGeom prst="rect">
              <a:avLst/>
            </a:prstGeom>
            <a:noFill/>
          </p:spPr>
          <p:txBody>
            <a:bodyPr wrap="square" rtlCol="0">
              <a:normAutofit fontScale="62500" lnSpcReduction="20000"/>
            </a:bodyPr>
            <a:lstStyle/>
            <a:p>
              <a:r>
                <a:rPr lang="en-US" b="1" dirty="0" smtClean="0">
                  <a:solidFill>
                    <a:schemeClr val="accent2"/>
                  </a:solidFill>
                  <a:latin typeface="Helvetica" charset="0"/>
                  <a:ea typeface="Helvetica" charset="0"/>
                  <a:cs typeface="Helvetica" charset="0"/>
                </a:rPr>
                <a:t>Pharmacy Management</a:t>
              </a:r>
              <a:endParaRPr lang="en-US" b="1" dirty="0">
                <a:solidFill>
                  <a:schemeClr val="accent2"/>
                </a:solidFill>
                <a:latin typeface="Helvetica" charset="0"/>
                <a:ea typeface="Helvetica" charset="0"/>
                <a:cs typeface="Helvetica" charset="0"/>
              </a:endParaRPr>
            </a:p>
            <a:p>
              <a:r>
                <a:rPr lang="en-US" sz="1100" dirty="0" smtClean="0">
                  <a:solidFill>
                    <a:schemeClr val="accent2"/>
                  </a:solidFill>
                  <a:latin typeface="Helvetica" charset="0"/>
                  <a:ea typeface="Helvetica" charset="0"/>
                  <a:cs typeface="Helvetica" charset="0"/>
                </a:rPr>
                <a:t>Redefined</a:t>
              </a:r>
              <a:endParaRPr lang="en-US" sz="1100" dirty="0">
                <a:solidFill>
                  <a:schemeClr val="accent2"/>
                </a:solidFill>
                <a:latin typeface="Helvetica" charset="0"/>
                <a:ea typeface="Helvetica" charset="0"/>
                <a:cs typeface="Helvetica" charset="0"/>
              </a:endParaRPr>
            </a:p>
          </p:txBody>
        </p:sp>
      </p:grpSp>
      <p:grpSp>
        <p:nvGrpSpPr>
          <p:cNvPr id="41" name="Group 40">
            <a:extLst>
              <a:ext uri="{FF2B5EF4-FFF2-40B4-BE49-F238E27FC236}">
                <a16:creationId xmlns:a16="http://schemas.microsoft.com/office/drawing/2014/main" id="{E37F0518-9407-417E-A1B2-0524704C112A}"/>
              </a:ext>
            </a:extLst>
          </p:cNvPr>
          <p:cNvGrpSpPr/>
          <p:nvPr/>
        </p:nvGrpSpPr>
        <p:grpSpPr>
          <a:xfrm>
            <a:off x="3659623" y="2224607"/>
            <a:ext cx="1868438" cy="557275"/>
            <a:chOff x="4789103" y="2106349"/>
            <a:chExt cx="2123141" cy="639820"/>
          </a:xfrm>
        </p:grpSpPr>
        <p:sp>
          <p:nvSpPr>
            <p:cNvPr id="42" name="Right Arrow 41"/>
            <p:cNvSpPr/>
            <p:nvPr/>
          </p:nvSpPr>
          <p:spPr>
            <a:xfrm>
              <a:off x="4789103" y="2106349"/>
              <a:ext cx="2123141" cy="639820"/>
            </a:xfrm>
            <a:prstGeom prst="rightArrow">
              <a:avLst>
                <a:gd name="adj1" fmla="val 84958"/>
                <a:gd name="adj2" fmla="val 91127"/>
              </a:avLst>
            </a:prstGeom>
            <a:gradFill flip="none" rotWithShape="1">
              <a:gsLst>
                <a:gs pos="0">
                  <a:schemeClr val="accent2">
                    <a:lumMod val="0"/>
                    <a:lumOff val="100000"/>
                  </a:schemeClr>
                </a:gs>
                <a:gs pos="71000">
                  <a:schemeClr val="accent2">
                    <a:lumMod val="0"/>
                    <a:lumOff val="100000"/>
                  </a:schemeClr>
                </a:gs>
                <a:gs pos="100000">
                  <a:schemeClr val="accent2">
                    <a:lumMod val="25000"/>
                    <a:lumOff val="75000"/>
                  </a:schemeClr>
                </a:gs>
              </a:gsLst>
              <a:path path="circle">
                <a:fillToRect l="50000" t="-80000" r="50000" b="18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43" name="TextBox 42"/>
            <p:cNvSpPr txBox="1"/>
            <p:nvPr/>
          </p:nvSpPr>
          <p:spPr>
            <a:xfrm>
              <a:off x="5164854" y="2201224"/>
              <a:ext cx="1414177" cy="462306"/>
            </a:xfrm>
            <a:prstGeom prst="rect">
              <a:avLst/>
            </a:prstGeom>
            <a:noFill/>
          </p:spPr>
          <p:txBody>
            <a:bodyPr wrap="square" rtlCol="0">
              <a:normAutofit fontScale="62500" lnSpcReduction="20000"/>
            </a:bodyPr>
            <a:lstStyle/>
            <a:p>
              <a:r>
                <a:rPr lang="en-US" b="1" dirty="0" smtClean="0">
                  <a:solidFill>
                    <a:schemeClr val="accent2"/>
                  </a:solidFill>
                  <a:latin typeface="Helvetica" charset="0"/>
                  <a:ea typeface="Helvetica" charset="0"/>
                  <a:cs typeface="Helvetica" charset="0"/>
                </a:rPr>
                <a:t>Industry Affairs Pharmacy Practice</a:t>
              </a:r>
              <a:endParaRPr lang="en-US" b="1" dirty="0">
                <a:solidFill>
                  <a:schemeClr val="accent2"/>
                </a:solidFill>
                <a:latin typeface="Helvetica" charset="0"/>
                <a:ea typeface="Helvetica" charset="0"/>
                <a:cs typeface="Helvetica" charset="0"/>
              </a:endParaRPr>
            </a:p>
            <a:p>
              <a:r>
                <a:rPr lang="en-US" sz="1100" dirty="0" smtClean="0">
                  <a:solidFill>
                    <a:schemeClr val="accent2"/>
                  </a:solidFill>
                  <a:latin typeface="Helvetica" charset="0"/>
                  <a:ea typeface="Helvetica" charset="0"/>
                  <a:cs typeface="Helvetica" charset="0"/>
                </a:rPr>
                <a:t>Redefined</a:t>
              </a:r>
              <a:endParaRPr lang="en-US" sz="1100" dirty="0">
                <a:solidFill>
                  <a:schemeClr val="accent2"/>
                </a:solidFill>
                <a:latin typeface="Helvetica" charset="0"/>
                <a:ea typeface="Helvetica" charset="0"/>
                <a:cs typeface="Helvetica" charset="0"/>
              </a:endParaRPr>
            </a:p>
          </p:txBody>
        </p:sp>
      </p:grpSp>
      <p:grpSp>
        <p:nvGrpSpPr>
          <p:cNvPr id="44" name="Group 43">
            <a:extLst>
              <a:ext uri="{FF2B5EF4-FFF2-40B4-BE49-F238E27FC236}">
                <a16:creationId xmlns:a16="http://schemas.microsoft.com/office/drawing/2014/main" id="{7113F907-D7FF-4C11-B967-4FCB07BDCA14}"/>
              </a:ext>
            </a:extLst>
          </p:cNvPr>
          <p:cNvGrpSpPr/>
          <p:nvPr/>
        </p:nvGrpSpPr>
        <p:grpSpPr>
          <a:xfrm>
            <a:off x="3659623" y="3060046"/>
            <a:ext cx="2338985" cy="557275"/>
            <a:chOff x="4789103" y="3065535"/>
            <a:chExt cx="2657833" cy="639820"/>
          </a:xfrm>
        </p:grpSpPr>
        <p:sp>
          <p:nvSpPr>
            <p:cNvPr id="45" name="Right Arrow 44"/>
            <p:cNvSpPr/>
            <p:nvPr/>
          </p:nvSpPr>
          <p:spPr>
            <a:xfrm>
              <a:off x="4789103" y="3065535"/>
              <a:ext cx="2657833" cy="639820"/>
            </a:xfrm>
            <a:prstGeom prst="rightArrow">
              <a:avLst>
                <a:gd name="adj1" fmla="val 84958"/>
                <a:gd name="adj2" fmla="val 91127"/>
              </a:avLst>
            </a:prstGeom>
            <a:gradFill flip="none" rotWithShape="1">
              <a:gsLst>
                <a:gs pos="0">
                  <a:schemeClr val="accent2">
                    <a:lumMod val="0"/>
                    <a:lumOff val="100000"/>
                  </a:schemeClr>
                </a:gs>
                <a:gs pos="31000">
                  <a:schemeClr val="tx1">
                    <a:lumMod val="85000"/>
                  </a:schemeClr>
                </a:gs>
                <a:gs pos="100000">
                  <a:schemeClr val="tx2">
                    <a:lumMod val="75000"/>
                  </a:schemeClr>
                </a:gs>
              </a:gsLst>
              <a:path path="circle">
                <a:fillToRect l="50000" t="-80000" r="50000" b="18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46" name="TextBox 45"/>
            <p:cNvSpPr txBox="1"/>
            <p:nvPr/>
          </p:nvSpPr>
          <p:spPr>
            <a:xfrm>
              <a:off x="5164854" y="3154292"/>
              <a:ext cx="1414177" cy="462306"/>
            </a:xfrm>
            <a:prstGeom prst="rect">
              <a:avLst/>
            </a:prstGeom>
            <a:noFill/>
          </p:spPr>
          <p:txBody>
            <a:bodyPr wrap="square" rtlCol="0">
              <a:normAutofit fontScale="70000" lnSpcReduction="20000"/>
            </a:bodyPr>
            <a:lstStyle/>
            <a:p>
              <a:r>
                <a:rPr lang="en-US" b="1" dirty="0" smtClean="0">
                  <a:solidFill>
                    <a:schemeClr val="accent2"/>
                  </a:solidFill>
                  <a:latin typeface="Helvetica" charset="0"/>
                  <a:ea typeface="Helvetica" charset="0"/>
                  <a:cs typeface="Helvetica" charset="0"/>
                </a:rPr>
                <a:t>VP Public Policy</a:t>
              </a:r>
              <a:endParaRPr lang="en-US" b="1" dirty="0">
                <a:solidFill>
                  <a:schemeClr val="accent2"/>
                </a:solidFill>
                <a:latin typeface="Helvetica" charset="0"/>
                <a:ea typeface="Helvetica" charset="0"/>
                <a:cs typeface="Helvetica" charset="0"/>
              </a:endParaRPr>
            </a:p>
            <a:p>
              <a:r>
                <a:rPr lang="en-US" sz="900" dirty="0" smtClean="0">
                  <a:solidFill>
                    <a:schemeClr val="accent2"/>
                  </a:solidFill>
                  <a:latin typeface="Helvetica" charset="0"/>
                  <a:ea typeface="Helvetica" charset="0"/>
                  <a:cs typeface="Helvetica" charset="0"/>
                </a:rPr>
                <a:t>Now </a:t>
              </a:r>
              <a:r>
                <a:rPr lang="en-US" sz="900" u="sng" dirty="0" smtClean="0">
                  <a:solidFill>
                    <a:schemeClr val="accent2"/>
                  </a:solidFill>
                  <a:latin typeface="Helvetica" charset="0"/>
                  <a:ea typeface="Helvetica" charset="0"/>
                  <a:cs typeface="Helvetica" charset="0"/>
                </a:rPr>
                <a:t>Director of Advocacy</a:t>
              </a:r>
              <a:r>
                <a:rPr lang="en-US" sz="900" dirty="0" smtClean="0">
                  <a:solidFill>
                    <a:schemeClr val="accent2"/>
                  </a:solidFill>
                  <a:latin typeface="Helvetica" charset="0"/>
                  <a:ea typeface="Helvetica" charset="0"/>
                  <a:cs typeface="Helvetica" charset="0"/>
                </a:rPr>
                <a:t>. Installed 2022</a:t>
              </a:r>
              <a:endParaRPr lang="en-US" sz="900" dirty="0">
                <a:solidFill>
                  <a:schemeClr val="accent2"/>
                </a:solidFill>
                <a:latin typeface="Helvetica" charset="0"/>
                <a:ea typeface="Helvetica" charset="0"/>
                <a:cs typeface="Helvetica" charset="0"/>
              </a:endParaRPr>
            </a:p>
          </p:txBody>
        </p:sp>
      </p:grpSp>
      <p:sp>
        <p:nvSpPr>
          <p:cNvPr id="47" name="Freeform 46"/>
          <p:cNvSpPr>
            <a:spLocks noChangeArrowheads="1"/>
          </p:cNvSpPr>
          <p:nvPr/>
        </p:nvSpPr>
        <p:spPr bwMode="auto">
          <a:xfrm>
            <a:off x="2568667" y="515297"/>
            <a:ext cx="1717829" cy="4073694"/>
          </a:xfrm>
          <a:custGeom>
            <a:avLst/>
            <a:gdLst>
              <a:gd name="T0" fmla="*/ 3207 w 3352"/>
              <a:gd name="T1" fmla="*/ 7510 h 8032"/>
              <a:gd name="T2" fmla="*/ 3207 w 3352"/>
              <a:gd name="T3" fmla="*/ 7510 h 8032"/>
              <a:gd name="T4" fmla="*/ 3063 w 3352"/>
              <a:gd name="T5" fmla="*/ 7424 h 8032"/>
              <a:gd name="T6" fmla="*/ 3063 w 3352"/>
              <a:gd name="T7" fmla="*/ 6817 h 8032"/>
              <a:gd name="T8" fmla="*/ 2802 w 3352"/>
              <a:gd name="T9" fmla="*/ 6182 h 8032"/>
              <a:gd name="T10" fmla="*/ 2514 w 3352"/>
              <a:gd name="T11" fmla="*/ 5893 h 8032"/>
              <a:gd name="T12" fmla="*/ 2196 w 3352"/>
              <a:gd name="T13" fmla="*/ 4362 h 8032"/>
              <a:gd name="T14" fmla="*/ 2745 w 3352"/>
              <a:gd name="T15" fmla="*/ 4159 h 8032"/>
              <a:gd name="T16" fmla="*/ 2485 w 3352"/>
              <a:gd name="T17" fmla="*/ 3928 h 8032"/>
              <a:gd name="T18" fmla="*/ 2340 w 3352"/>
              <a:gd name="T19" fmla="*/ 3668 h 8032"/>
              <a:gd name="T20" fmla="*/ 2340 w 3352"/>
              <a:gd name="T21" fmla="*/ 3553 h 8032"/>
              <a:gd name="T22" fmla="*/ 2311 w 3352"/>
              <a:gd name="T23" fmla="*/ 3350 h 8032"/>
              <a:gd name="T24" fmla="*/ 2601 w 3352"/>
              <a:gd name="T25" fmla="*/ 2541 h 8032"/>
              <a:gd name="T26" fmla="*/ 2023 w 3352"/>
              <a:gd name="T27" fmla="*/ 1676 h 8032"/>
              <a:gd name="T28" fmla="*/ 2109 w 3352"/>
              <a:gd name="T29" fmla="*/ 1531 h 8032"/>
              <a:gd name="T30" fmla="*/ 1936 w 3352"/>
              <a:gd name="T31" fmla="*/ 1474 h 8032"/>
              <a:gd name="T32" fmla="*/ 2167 w 3352"/>
              <a:gd name="T33" fmla="*/ 1300 h 8032"/>
              <a:gd name="T34" fmla="*/ 1936 w 3352"/>
              <a:gd name="T35" fmla="*/ 1098 h 8032"/>
              <a:gd name="T36" fmla="*/ 2340 w 3352"/>
              <a:gd name="T37" fmla="*/ 1098 h 8032"/>
              <a:gd name="T38" fmla="*/ 2340 w 3352"/>
              <a:gd name="T39" fmla="*/ 549 h 8032"/>
              <a:gd name="T40" fmla="*/ 1907 w 3352"/>
              <a:gd name="T41" fmla="*/ 549 h 8032"/>
              <a:gd name="T42" fmla="*/ 2080 w 3352"/>
              <a:gd name="T43" fmla="*/ 260 h 8032"/>
              <a:gd name="T44" fmla="*/ 1705 w 3352"/>
              <a:gd name="T45" fmla="*/ 0 h 8032"/>
              <a:gd name="T46" fmla="*/ 1705 w 3352"/>
              <a:gd name="T47" fmla="*/ 0 h 8032"/>
              <a:gd name="T48" fmla="*/ 1676 w 3352"/>
              <a:gd name="T49" fmla="*/ 0 h 8032"/>
              <a:gd name="T50" fmla="*/ 1646 w 3352"/>
              <a:gd name="T51" fmla="*/ 0 h 8032"/>
              <a:gd name="T52" fmla="*/ 1646 w 3352"/>
              <a:gd name="T53" fmla="*/ 0 h 8032"/>
              <a:gd name="T54" fmla="*/ 1271 w 3352"/>
              <a:gd name="T55" fmla="*/ 260 h 8032"/>
              <a:gd name="T56" fmla="*/ 1445 w 3352"/>
              <a:gd name="T57" fmla="*/ 549 h 8032"/>
              <a:gd name="T58" fmla="*/ 1040 w 3352"/>
              <a:gd name="T59" fmla="*/ 549 h 8032"/>
              <a:gd name="T60" fmla="*/ 1040 w 3352"/>
              <a:gd name="T61" fmla="*/ 1098 h 8032"/>
              <a:gd name="T62" fmla="*/ 1415 w 3352"/>
              <a:gd name="T63" fmla="*/ 1098 h 8032"/>
              <a:gd name="T64" fmla="*/ 1184 w 3352"/>
              <a:gd name="T65" fmla="*/ 1300 h 8032"/>
              <a:gd name="T66" fmla="*/ 1445 w 3352"/>
              <a:gd name="T67" fmla="*/ 1474 h 8032"/>
              <a:gd name="T68" fmla="*/ 1242 w 3352"/>
              <a:gd name="T69" fmla="*/ 1531 h 8032"/>
              <a:gd name="T70" fmla="*/ 1329 w 3352"/>
              <a:gd name="T71" fmla="*/ 1676 h 8032"/>
              <a:gd name="T72" fmla="*/ 752 w 3352"/>
              <a:gd name="T73" fmla="*/ 2541 h 8032"/>
              <a:gd name="T74" fmla="*/ 1040 w 3352"/>
              <a:gd name="T75" fmla="*/ 3350 h 8032"/>
              <a:gd name="T76" fmla="*/ 1040 w 3352"/>
              <a:gd name="T77" fmla="*/ 3553 h 8032"/>
              <a:gd name="T78" fmla="*/ 1011 w 3352"/>
              <a:gd name="T79" fmla="*/ 3668 h 8032"/>
              <a:gd name="T80" fmla="*/ 867 w 3352"/>
              <a:gd name="T81" fmla="*/ 3928 h 8032"/>
              <a:gd name="T82" fmla="*/ 606 w 3352"/>
              <a:gd name="T83" fmla="*/ 4159 h 8032"/>
              <a:gd name="T84" fmla="*/ 1156 w 3352"/>
              <a:gd name="T85" fmla="*/ 4362 h 8032"/>
              <a:gd name="T86" fmla="*/ 867 w 3352"/>
              <a:gd name="T87" fmla="*/ 5893 h 8032"/>
              <a:gd name="T88" fmla="*/ 549 w 3352"/>
              <a:gd name="T89" fmla="*/ 6182 h 8032"/>
              <a:gd name="T90" fmla="*/ 318 w 3352"/>
              <a:gd name="T91" fmla="*/ 6817 h 8032"/>
              <a:gd name="T92" fmla="*/ 289 w 3352"/>
              <a:gd name="T93" fmla="*/ 7424 h 8032"/>
              <a:gd name="T94" fmla="*/ 144 w 3352"/>
              <a:gd name="T95" fmla="*/ 7510 h 8032"/>
              <a:gd name="T96" fmla="*/ 144 w 3352"/>
              <a:gd name="T97" fmla="*/ 7828 h 8032"/>
              <a:gd name="T98" fmla="*/ 1531 w 3352"/>
              <a:gd name="T99" fmla="*/ 8031 h 8032"/>
              <a:gd name="T100" fmla="*/ 1531 w 3352"/>
              <a:gd name="T101" fmla="*/ 8031 h 8032"/>
              <a:gd name="T102" fmla="*/ 1676 w 3352"/>
              <a:gd name="T103" fmla="*/ 8031 h 8032"/>
              <a:gd name="T104" fmla="*/ 1849 w 3352"/>
              <a:gd name="T105" fmla="*/ 8031 h 8032"/>
              <a:gd name="T106" fmla="*/ 1849 w 3352"/>
              <a:gd name="T107" fmla="*/ 8031 h 8032"/>
              <a:gd name="T108" fmla="*/ 3207 w 3352"/>
              <a:gd name="T109" fmla="*/ 7828 h 8032"/>
              <a:gd name="T110" fmla="*/ 3207 w 3352"/>
              <a:gd name="T111" fmla="*/ 7510 h 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52" h="8032">
                <a:moveTo>
                  <a:pt x="3207" y="7510"/>
                </a:moveTo>
                <a:lnTo>
                  <a:pt x="3207" y="7510"/>
                </a:lnTo>
                <a:cubicBezTo>
                  <a:pt x="3207" y="7424"/>
                  <a:pt x="3063" y="7424"/>
                  <a:pt x="3063" y="7424"/>
                </a:cubicBezTo>
                <a:cubicBezTo>
                  <a:pt x="3063" y="7424"/>
                  <a:pt x="3351" y="7164"/>
                  <a:pt x="3063" y="6817"/>
                </a:cubicBezTo>
                <a:cubicBezTo>
                  <a:pt x="2745" y="6470"/>
                  <a:pt x="2658" y="6412"/>
                  <a:pt x="2802" y="6182"/>
                </a:cubicBezTo>
                <a:cubicBezTo>
                  <a:pt x="2976" y="5979"/>
                  <a:pt x="2629" y="6095"/>
                  <a:pt x="2514" y="5893"/>
                </a:cubicBezTo>
                <a:cubicBezTo>
                  <a:pt x="2369" y="5690"/>
                  <a:pt x="2023" y="5199"/>
                  <a:pt x="2196" y="4362"/>
                </a:cubicBezTo>
                <a:cubicBezTo>
                  <a:pt x="2196" y="4362"/>
                  <a:pt x="2745" y="4390"/>
                  <a:pt x="2745" y="4159"/>
                </a:cubicBezTo>
                <a:cubicBezTo>
                  <a:pt x="2745" y="3928"/>
                  <a:pt x="2485" y="3928"/>
                  <a:pt x="2485" y="3928"/>
                </a:cubicBezTo>
                <a:cubicBezTo>
                  <a:pt x="2485" y="3928"/>
                  <a:pt x="2773" y="3726"/>
                  <a:pt x="2340" y="3668"/>
                </a:cubicBezTo>
                <a:cubicBezTo>
                  <a:pt x="2340" y="3553"/>
                  <a:pt x="2340" y="3553"/>
                  <a:pt x="2340" y="3553"/>
                </a:cubicBezTo>
                <a:cubicBezTo>
                  <a:pt x="2340" y="3553"/>
                  <a:pt x="2571" y="3437"/>
                  <a:pt x="2311" y="3350"/>
                </a:cubicBezTo>
                <a:cubicBezTo>
                  <a:pt x="2311" y="3350"/>
                  <a:pt x="2427" y="2975"/>
                  <a:pt x="2601" y="2541"/>
                </a:cubicBezTo>
                <a:cubicBezTo>
                  <a:pt x="2773" y="2137"/>
                  <a:pt x="3063" y="1762"/>
                  <a:pt x="2023" y="1676"/>
                </a:cubicBezTo>
                <a:cubicBezTo>
                  <a:pt x="2023" y="1676"/>
                  <a:pt x="2138" y="1646"/>
                  <a:pt x="2109" y="1531"/>
                </a:cubicBezTo>
                <a:cubicBezTo>
                  <a:pt x="2080" y="1445"/>
                  <a:pt x="1936" y="1474"/>
                  <a:pt x="1936" y="1474"/>
                </a:cubicBezTo>
                <a:cubicBezTo>
                  <a:pt x="1936" y="1474"/>
                  <a:pt x="2167" y="1358"/>
                  <a:pt x="2167" y="1300"/>
                </a:cubicBezTo>
                <a:cubicBezTo>
                  <a:pt x="2167" y="1242"/>
                  <a:pt x="1936" y="1098"/>
                  <a:pt x="1936" y="1098"/>
                </a:cubicBezTo>
                <a:cubicBezTo>
                  <a:pt x="2340" y="1098"/>
                  <a:pt x="2340" y="1098"/>
                  <a:pt x="2340" y="1098"/>
                </a:cubicBezTo>
                <a:cubicBezTo>
                  <a:pt x="2340" y="549"/>
                  <a:pt x="2340" y="549"/>
                  <a:pt x="2340" y="549"/>
                </a:cubicBezTo>
                <a:cubicBezTo>
                  <a:pt x="1907" y="549"/>
                  <a:pt x="1907" y="549"/>
                  <a:pt x="1907" y="549"/>
                </a:cubicBezTo>
                <a:cubicBezTo>
                  <a:pt x="1907" y="549"/>
                  <a:pt x="2080" y="491"/>
                  <a:pt x="2080" y="260"/>
                </a:cubicBezTo>
                <a:cubicBezTo>
                  <a:pt x="2080" y="58"/>
                  <a:pt x="1907" y="0"/>
                  <a:pt x="1705" y="0"/>
                </a:cubicBezTo>
                <a:lnTo>
                  <a:pt x="1705" y="0"/>
                </a:lnTo>
                <a:cubicBezTo>
                  <a:pt x="1705" y="0"/>
                  <a:pt x="1705" y="0"/>
                  <a:pt x="1676" y="0"/>
                </a:cubicBezTo>
                <a:lnTo>
                  <a:pt x="1646" y="0"/>
                </a:lnTo>
                <a:lnTo>
                  <a:pt x="1646" y="0"/>
                </a:lnTo>
                <a:cubicBezTo>
                  <a:pt x="1445" y="0"/>
                  <a:pt x="1271" y="58"/>
                  <a:pt x="1271" y="260"/>
                </a:cubicBezTo>
                <a:cubicBezTo>
                  <a:pt x="1271" y="491"/>
                  <a:pt x="1445" y="549"/>
                  <a:pt x="1445" y="549"/>
                </a:cubicBezTo>
                <a:cubicBezTo>
                  <a:pt x="1040" y="549"/>
                  <a:pt x="1040" y="549"/>
                  <a:pt x="1040" y="549"/>
                </a:cubicBezTo>
                <a:cubicBezTo>
                  <a:pt x="1040" y="1098"/>
                  <a:pt x="1040" y="1098"/>
                  <a:pt x="1040" y="1098"/>
                </a:cubicBezTo>
                <a:cubicBezTo>
                  <a:pt x="1415" y="1098"/>
                  <a:pt x="1415" y="1098"/>
                  <a:pt x="1415" y="1098"/>
                </a:cubicBezTo>
                <a:cubicBezTo>
                  <a:pt x="1415" y="1098"/>
                  <a:pt x="1184" y="1242"/>
                  <a:pt x="1184" y="1300"/>
                </a:cubicBezTo>
                <a:cubicBezTo>
                  <a:pt x="1184" y="1358"/>
                  <a:pt x="1445" y="1474"/>
                  <a:pt x="1445" y="1474"/>
                </a:cubicBezTo>
                <a:cubicBezTo>
                  <a:pt x="1445" y="1474"/>
                  <a:pt x="1271" y="1445"/>
                  <a:pt x="1242" y="1531"/>
                </a:cubicBezTo>
                <a:cubicBezTo>
                  <a:pt x="1214" y="1646"/>
                  <a:pt x="1329" y="1676"/>
                  <a:pt x="1329" y="1676"/>
                </a:cubicBezTo>
                <a:cubicBezTo>
                  <a:pt x="318" y="1762"/>
                  <a:pt x="578" y="2137"/>
                  <a:pt x="752" y="2541"/>
                </a:cubicBezTo>
                <a:cubicBezTo>
                  <a:pt x="924" y="2975"/>
                  <a:pt x="1040" y="3350"/>
                  <a:pt x="1040" y="3350"/>
                </a:cubicBezTo>
                <a:cubicBezTo>
                  <a:pt x="780" y="3437"/>
                  <a:pt x="1040" y="3553"/>
                  <a:pt x="1040" y="3553"/>
                </a:cubicBezTo>
                <a:cubicBezTo>
                  <a:pt x="1011" y="3668"/>
                  <a:pt x="1011" y="3668"/>
                  <a:pt x="1011" y="3668"/>
                </a:cubicBezTo>
                <a:cubicBezTo>
                  <a:pt x="578" y="3726"/>
                  <a:pt x="867" y="3928"/>
                  <a:pt x="867" y="3928"/>
                </a:cubicBezTo>
                <a:cubicBezTo>
                  <a:pt x="867" y="3928"/>
                  <a:pt x="606" y="3928"/>
                  <a:pt x="606" y="4159"/>
                </a:cubicBezTo>
                <a:cubicBezTo>
                  <a:pt x="606" y="4390"/>
                  <a:pt x="1156" y="4362"/>
                  <a:pt x="1156" y="4362"/>
                </a:cubicBezTo>
                <a:cubicBezTo>
                  <a:pt x="1329" y="5199"/>
                  <a:pt x="983" y="5690"/>
                  <a:pt x="867" y="5893"/>
                </a:cubicBezTo>
                <a:cubicBezTo>
                  <a:pt x="722" y="6095"/>
                  <a:pt x="405" y="5979"/>
                  <a:pt x="549" y="6182"/>
                </a:cubicBezTo>
                <a:cubicBezTo>
                  <a:pt x="722" y="6412"/>
                  <a:pt x="606" y="6470"/>
                  <a:pt x="318" y="6817"/>
                </a:cubicBezTo>
                <a:cubicBezTo>
                  <a:pt x="0" y="7164"/>
                  <a:pt x="289" y="7424"/>
                  <a:pt x="289" y="7424"/>
                </a:cubicBezTo>
                <a:cubicBezTo>
                  <a:pt x="289" y="7424"/>
                  <a:pt x="144" y="7424"/>
                  <a:pt x="144" y="7510"/>
                </a:cubicBezTo>
                <a:cubicBezTo>
                  <a:pt x="144" y="7569"/>
                  <a:pt x="144" y="7828"/>
                  <a:pt x="144" y="7828"/>
                </a:cubicBezTo>
                <a:cubicBezTo>
                  <a:pt x="347" y="7944"/>
                  <a:pt x="867" y="8031"/>
                  <a:pt x="1531" y="8031"/>
                </a:cubicBezTo>
                <a:lnTo>
                  <a:pt x="1531" y="8031"/>
                </a:lnTo>
                <a:cubicBezTo>
                  <a:pt x="1589" y="8031"/>
                  <a:pt x="1618" y="8031"/>
                  <a:pt x="1676" y="8031"/>
                </a:cubicBezTo>
                <a:cubicBezTo>
                  <a:pt x="1733" y="8031"/>
                  <a:pt x="1792" y="8031"/>
                  <a:pt x="1849" y="8031"/>
                </a:cubicBezTo>
                <a:lnTo>
                  <a:pt x="1849" y="8031"/>
                </a:lnTo>
                <a:cubicBezTo>
                  <a:pt x="2514" y="8031"/>
                  <a:pt x="3033" y="7944"/>
                  <a:pt x="3207" y="7828"/>
                </a:cubicBezTo>
                <a:cubicBezTo>
                  <a:pt x="3207" y="7828"/>
                  <a:pt x="3207" y="7569"/>
                  <a:pt x="3207" y="7510"/>
                </a:cubicBezTo>
              </a:path>
            </a:pathLst>
          </a:custGeom>
          <a:gradFill flip="none" rotWithShape="1">
            <a:gsLst>
              <a:gs pos="0">
                <a:schemeClr val="accent6">
                  <a:lumMod val="89000"/>
                </a:schemeClr>
              </a:gs>
              <a:gs pos="52000">
                <a:schemeClr val="accent6">
                  <a:lumMod val="89000"/>
                </a:schemeClr>
              </a:gs>
              <a:gs pos="21000">
                <a:schemeClr val="accent6">
                  <a:lumMod val="75000"/>
                </a:schemeClr>
              </a:gs>
              <a:gs pos="82000">
                <a:schemeClr val="accent6">
                  <a:lumMod val="65000"/>
                </a:schemeClr>
              </a:gs>
            </a:gsLst>
            <a:lin ang="0" scaled="1"/>
            <a:tileRect/>
          </a:gradFill>
          <a:ln>
            <a:noFill/>
          </a:ln>
          <a:effectLst>
            <a:reflection blurRad="6350" stA="52000" endA="300" endPos="35000" dir="5400000" sy="-100000" algn="bl" rotWithShape="0"/>
          </a:effectLst>
        </p:spPr>
        <p:txBody>
          <a:bodyPr wrap="none" lIns="83092" tIns="41546" rIns="83092" bIns="41546" anchor="ctr">
            <a:normAutofit/>
          </a:bodyPr>
          <a:lstStyle/>
          <a:p>
            <a:endParaRPr lang="en-US"/>
          </a:p>
        </p:txBody>
      </p:sp>
      <p:sp>
        <p:nvSpPr>
          <p:cNvPr id="48" name="TextBox 47"/>
          <p:cNvSpPr txBox="1"/>
          <p:nvPr/>
        </p:nvSpPr>
        <p:spPr>
          <a:xfrm>
            <a:off x="2927384" y="3552890"/>
            <a:ext cx="1000392" cy="1018664"/>
          </a:xfrm>
          <a:prstGeom prst="rect">
            <a:avLst/>
          </a:prstGeom>
          <a:noFill/>
        </p:spPr>
        <p:txBody>
          <a:bodyPr wrap="square" lIns="83092" tIns="41546" rIns="83092" bIns="41546" rtlCol="0">
            <a:normAutofit fontScale="92500"/>
          </a:bodyPr>
          <a:lstStyle/>
          <a:p>
            <a:pPr marL="171450" indent="-171450">
              <a:buFont typeface="Wingdings" panose="05000000000000000000" pitchFamily="2" charset="2"/>
              <a:buChar char="Ø"/>
            </a:pPr>
            <a:r>
              <a:rPr lang="en-US" sz="900" dirty="0" smtClean="0">
                <a:latin typeface="Helvetica" charset="0"/>
                <a:ea typeface="Helvetica" charset="0"/>
                <a:cs typeface="Helvetica" charset="0"/>
              </a:rPr>
              <a:t>Approval by HOD to occur December 2020</a:t>
            </a:r>
          </a:p>
          <a:p>
            <a:pPr marL="171450" indent="-171450">
              <a:buFont typeface="Wingdings" panose="05000000000000000000" pitchFamily="2" charset="2"/>
              <a:buChar char="Ø"/>
            </a:pPr>
            <a:r>
              <a:rPr lang="en-US" sz="900" dirty="0" smtClean="0">
                <a:latin typeface="Helvetica" charset="0"/>
                <a:ea typeface="Helvetica" charset="0"/>
                <a:cs typeface="Helvetica" charset="0"/>
              </a:rPr>
              <a:t>Approval by BOD to occur July 2020</a:t>
            </a:r>
            <a:endParaRPr lang="en-US" sz="900" dirty="0">
              <a:latin typeface="Helvetica" charset="0"/>
              <a:ea typeface="Helvetica" charset="0"/>
              <a:cs typeface="Helvetica" charset="0"/>
            </a:endParaRPr>
          </a:p>
          <a:p>
            <a:pPr algn="ctr"/>
            <a:endParaRPr lang="en-US" sz="900" dirty="0">
              <a:latin typeface="Helvetica" charset="0"/>
              <a:ea typeface="Helvetica" charset="0"/>
              <a:cs typeface="Helvetica" charset="0"/>
            </a:endParaRPr>
          </a:p>
        </p:txBody>
      </p:sp>
      <p:sp>
        <p:nvSpPr>
          <p:cNvPr id="49" name="TextBox 48"/>
          <p:cNvSpPr txBox="1"/>
          <p:nvPr/>
        </p:nvSpPr>
        <p:spPr>
          <a:xfrm>
            <a:off x="2927384" y="1456564"/>
            <a:ext cx="1000392" cy="482525"/>
          </a:xfrm>
          <a:prstGeom prst="rect">
            <a:avLst/>
          </a:prstGeom>
          <a:noFill/>
        </p:spPr>
        <p:txBody>
          <a:bodyPr wrap="square" lIns="83092" tIns="41546" rIns="83092" bIns="41546" rtlCol="0">
            <a:normAutofit fontScale="92500" lnSpcReduction="20000"/>
          </a:bodyPr>
          <a:lstStyle/>
          <a:p>
            <a:r>
              <a:rPr lang="en-US" sz="900" dirty="0">
                <a:latin typeface="Helvetica" charset="0"/>
                <a:ea typeface="Helvetica" charset="0"/>
                <a:cs typeface="Helvetica" charset="0"/>
              </a:rPr>
              <a:t>C</a:t>
            </a:r>
            <a:r>
              <a:rPr lang="en-US" sz="900" dirty="0" smtClean="0">
                <a:latin typeface="Helvetica" charset="0"/>
                <a:ea typeface="Helvetica" charset="0"/>
                <a:cs typeface="Helvetica" charset="0"/>
              </a:rPr>
              <a:t>hanges to take place over 3 years</a:t>
            </a:r>
          </a:p>
          <a:p>
            <a:pPr algn="ctr"/>
            <a:r>
              <a:rPr lang="en-US" sz="900" dirty="0" smtClean="0">
                <a:latin typeface="Helvetica" charset="0"/>
                <a:ea typeface="Helvetica" charset="0"/>
                <a:cs typeface="Helvetica" charset="0"/>
              </a:rPr>
              <a:t>(2020-2022)</a:t>
            </a:r>
            <a:endParaRPr lang="en-US" sz="900" dirty="0">
              <a:latin typeface="Helvetica" charset="0"/>
              <a:ea typeface="Helvetica" charset="0"/>
              <a:cs typeface="Helvetica" charset="0"/>
            </a:endParaRPr>
          </a:p>
        </p:txBody>
      </p:sp>
    </p:spTree>
    <p:extLst>
      <p:ext uri="{BB962C8B-B14F-4D97-AF65-F5344CB8AC3E}">
        <p14:creationId xmlns:p14="http://schemas.microsoft.com/office/powerpoint/2010/main" val="1533808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72000" fill="hold" grpId="0" nodeType="withEffect">
                                  <p:stCondLst>
                                    <p:cond delay="50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750" fill="hold"/>
                                        <p:tgtEl>
                                          <p:spTgt spid="47"/>
                                        </p:tgtEl>
                                        <p:attrNameLst>
                                          <p:attrName>ppt_x</p:attrName>
                                        </p:attrNameLst>
                                      </p:cBhvr>
                                      <p:tavLst>
                                        <p:tav tm="0">
                                          <p:val>
                                            <p:strVal val="#ppt_x"/>
                                          </p:val>
                                        </p:tav>
                                        <p:tav tm="100000">
                                          <p:val>
                                            <p:strVal val="#ppt_x"/>
                                          </p:val>
                                        </p:tav>
                                      </p:tavLst>
                                    </p:anim>
                                    <p:anim calcmode="lin" valueType="num">
                                      <p:cBhvr additive="base">
                                        <p:cTn id="8" dur="750" fill="hold"/>
                                        <p:tgtEl>
                                          <p:spTgt spid="47"/>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10" presetClass="entr" presetSubtype="0"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1000" fill="hold"/>
                                        <p:tgtEl>
                                          <p:spTgt spid="34"/>
                                        </p:tgtEl>
                                        <p:attrNameLst>
                                          <p:attrName>ppt_w</p:attrName>
                                        </p:attrNameLst>
                                      </p:cBhvr>
                                      <p:tavLst>
                                        <p:tav tm="0">
                                          <p:val>
                                            <p:fltVal val="0"/>
                                          </p:val>
                                        </p:tav>
                                        <p:tav tm="100000">
                                          <p:val>
                                            <p:strVal val="#ppt_w"/>
                                          </p:val>
                                        </p:tav>
                                      </p:tavLst>
                                    </p:anim>
                                    <p:anim calcmode="lin" valueType="num">
                                      <p:cBhvr>
                                        <p:cTn id="18" dur="1000" fill="hold"/>
                                        <p:tgtEl>
                                          <p:spTgt spid="34"/>
                                        </p:tgtEl>
                                        <p:attrNameLst>
                                          <p:attrName>ppt_h</p:attrName>
                                        </p:attrNameLst>
                                      </p:cBhvr>
                                      <p:tavLst>
                                        <p:tav tm="0">
                                          <p:val>
                                            <p:fltVal val="0"/>
                                          </p:val>
                                        </p:tav>
                                        <p:tav tm="100000">
                                          <p:val>
                                            <p:strVal val="#ppt_h"/>
                                          </p:val>
                                        </p:tav>
                                      </p:tavLst>
                                    </p:anim>
                                    <p:anim calcmode="lin" valueType="num">
                                      <p:cBhvr>
                                        <p:cTn id="19" dur="1000" fill="hold"/>
                                        <p:tgtEl>
                                          <p:spTgt spid="34"/>
                                        </p:tgtEl>
                                        <p:attrNameLst>
                                          <p:attrName>style.rotation</p:attrName>
                                        </p:attrNameLst>
                                      </p:cBhvr>
                                      <p:tavLst>
                                        <p:tav tm="0">
                                          <p:val>
                                            <p:fltVal val="90"/>
                                          </p:val>
                                        </p:tav>
                                        <p:tav tm="100000">
                                          <p:val>
                                            <p:fltVal val="0"/>
                                          </p:val>
                                        </p:tav>
                                      </p:tavLst>
                                    </p:anim>
                                    <p:animEffect transition="in" filter="fade">
                                      <p:cBhvr>
                                        <p:cTn id="20" dur="10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1000" fill="hold"/>
                                        <p:tgtEl>
                                          <p:spTgt spid="44"/>
                                        </p:tgtEl>
                                        <p:attrNameLst>
                                          <p:attrName>ppt_w</p:attrName>
                                        </p:attrNameLst>
                                      </p:cBhvr>
                                      <p:tavLst>
                                        <p:tav tm="0">
                                          <p:val>
                                            <p:fltVal val="0"/>
                                          </p:val>
                                        </p:tav>
                                        <p:tav tm="100000">
                                          <p:val>
                                            <p:strVal val="#ppt_w"/>
                                          </p:val>
                                        </p:tav>
                                      </p:tavLst>
                                    </p:anim>
                                    <p:anim calcmode="lin" valueType="num">
                                      <p:cBhvr>
                                        <p:cTn id="26" dur="1000" fill="hold"/>
                                        <p:tgtEl>
                                          <p:spTgt spid="44"/>
                                        </p:tgtEl>
                                        <p:attrNameLst>
                                          <p:attrName>ppt_h</p:attrName>
                                        </p:attrNameLst>
                                      </p:cBhvr>
                                      <p:tavLst>
                                        <p:tav tm="0">
                                          <p:val>
                                            <p:fltVal val="0"/>
                                          </p:val>
                                        </p:tav>
                                        <p:tav tm="100000">
                                          <p:val>
                                            <p:strVal val="#ppt_h"/>
                                          </p:val>
                                        </p:tav>
                                      </p:tavLst>
                                    </p:anim>
                                    <p:anim calcmode="lin" valueType="num">
                                      <p:cBhvr>
                                        <p:cTn id="27" dur="1000" fill="hold"/>
                                        <p:tgtEl>
                                          <p:spTgt spid="44"/>
                                        </p:tgtEl>
                                        <p:attrNameLst>
                                          <p:attrName>style.rotation</p:attrName>
                                        </p:attrNameLst>
                                      </p:cBhvr>
                                      <p:tavLst>
                                        <p:tav tm="0">
                                          <p:val>
                                            <p:fltVal val="90"/>
                                          </p:val>
                                        </p:tav>
                                        <p:tav tm="100000">
                                          <p:val>
                                            <p:fltVal val="0"/>
                                          </p:val>
                                        </p:tav>
                                      </p:tavLst>
                                    </p:anim>
                                    <p:animEffect transition="in" filter="fade">
                                      <p:cBhvr>
                                        <p:cTn id="28" dur="1000"/>
                                        <p:tgtEl>
                                          <p:spTgt spid="44"/>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p:cTn id="33" dur="1000" fill="hold"/>
                                        <p:tgtEl>
                                          <p:spTgt spid="31"/>
                                        </p:tgtEl>
                                        <p:attrNameLst>
                                          <p:attrName>ppt_w</p:attrName>
                                        </p:attrNameLst>
                                      </p:cBhvr>
                                      <p:tavLst>
                                        <p:tav tm="0">
                                          <p:val>
                                            <p:fltVal val="0"/>
                                          </p:val>
                                        </p:tav>
                                        <p:tav tm="100000">
                                          <p:val>
                                            <p:strVal val="#ppt_w"/>
                                          </p:val>
                                        </p:tav>
                                      </p:tavLst>
                                    </p:anim>
                                    <p:anim calcmode="lin" valueType="num">
                                      <p:cBhvr>
                                        <p:cTn id="34" dur="1000" fill="hold"/>
                                        <p:tgtEl>
                                          <p:spTgt spid="31"/>
                                        </p:tgtEl>
                                        <p:attrNameLst>
                                          <p:attrName>ppt_h</p:attrName>
                                        </p:attrNameLst>
                                      </p:cBhvr>
                                      <p:tavLst>
                                        <p:tav tm="0">
                                          <p:val>
                                            <p:fltVal val="0"/>
                                          </p:val>
                                        </p:tav>
                                        <p:tav tm="100000">
                                          <p:val>
                                            <p:strVal val="#ppt_h"/>
                                          </p:val>
                                        </p:tav>
                                      </p:tavLst>
                                    </p:anim>
                                    <p:anim calcmode="lin" valueType="num">
                                      <p:cBhvr>
                                        <p:cTn id="35" dur="1000" fill="hold"/>
                                        <p:tgtEl>
                                          <p:spTgt spid="31"/>
                                        </p:tgtEl>
                                        <p:attrNameLst>
                                          <p:attrName>style.rotation</p:attrName>
                                        </p:attrNameLst>
                                      </p:cBhvr>
                                      <p:tavLst>
                                        <p:tav tm="0">
                                          <p:val>
                                            <p:fltVal val="90"/>
                                          </p:val>
                                        </p:tav>
                                        <p:tav tm="100000">
                                          <p:val>
                                            <p:fltVal val="0"/>
                                          </p:val>
                                        </p:tav>
                                      </p:tavLst>
                                    </p:anim>
                                    <p:animEffect transition="in" filter="fade">
                                      <p:cBhvr>
                                        <p:cTn id="36" dur="10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nodeType="click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p:cTn id="41" dur="1000" fill="hold"/>
                                        <p:tgtEl>
                                          <p:spTgt spid="41"/>
                                        </p:tgtEl>
                                        <p:attrNameLst>
                                          <p:attrName>ppt_w</p:attrName>
                                        </p:attrNameLst>
                                      </p:cBhvr>
                                      <p:tavLst>
                                        <p:tav tm="0">
                                          <p:val>
                                            <p:fltVal val="0"/>
                                          </p:val>
                                        </p:tav>
                                        <p:tav tm="100000">
                                          <p:val>
                                            <p:strVal val="#ppt_w"/>
                                          </p:val>
                                        </p:tav>
                                      </p:tavLst>
                                    </p:anim>
                                    <p:anim calcmode="lin" valueType="num">
                                      <p:cBhvr>
                                        <p:cTn id="42" dur="1000" fill="hold"/>
                                        <p:tgtEl>
                                          <p:spTgt spid="41"/>
                                        </p:tgtEl>
                                        <p:attrNameLst>
                                          <p:attrName>ppt_h</p:attrName>
                                        </p:attrNameLst>
                                      </p:cBhvr>
                                      <p:tavLst>
                                        <p:tav tm="0">
                                          <p:val>
                                            <p:fltVal val="0"/>
                                          </p:val>
                                        </p:tav>
                                        <p:tav tm="100000">
                                          <p:val>
                                            <p:strVal val="#ppt_h"/>
                                          </p:val>
                                        </p:tav>
                                      </p:tavLst>
                                    </p:anim>
                                    <p:anim calcmode="lin" valueType="num">
                                      <p:cBhvr>
                                        <p:cTn id="43" dur="1000" fill="hold"/>
                                        <p:tgtEl>
                                          <p:spTgt spid="41"/>
                                        </p:tgtEl>
                                        <p:attrNameLst>
                                          <p:attrName>style.rotation</p:attrName>
                                        </p:attrNameLst>
                                      </p:cBhvr>
                                      <p:tavLst>
                                        <p:tav tm="0">
                                          <p:val>
                                            <p:fltVal val="90"/>
                                          </p:val>
                                        </p:tav>
                                        <p:tav tm="100000">
                                          <p:val>
                                            <p:fltVal val="0"/>
                                          </p:val>
                                        </p:tav>
                                      </p:tavLst>
                                    </p:anim>
                                    <p:animEffect transition="in" filter="fade">
                                      <p:cBhvr>
                                        <p:cTn id="44" dur="1000"/>
                                        <p:tgtEl>
                                          <p:spTgt spid="41"/>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1000" fill="hold"/>
                                        <p:tgtEl>
                                          <p:spTgt spid="28"/>
                                        </p:tgtEl>
                                        <p:attrNameLst>
                                          <p:attrName>ppt_w</p:attrName>
                                        </p:attrNameLst>
                                      </p:cBhvr>
                                      <p:tavLst>
                                        <p:tav tm="0">
                                          <p:val>
                                            <p:fltVal val="0"/>
                                          </p:val>
                                        </p:tav>
                                        <p:tav tm="100000">
                                          <p:val>
                                            <p:strVal val="#ppt_w"/>
                                          </p:val>
                                        </p:tav>
                                      </p:tavLst>
                                    </p:anim>
                                    <p:anim calcmode="lin" valueType="num">
                                      <p:cBhvr>
                                        <p:cTn id="50" dur="1000" fill="hold"/>
                                        <p:tgtEl>
                                          <p:spTgt spid="28"/>
                                        </p:tgtEl>
                                        <p:attrNameLst>
                                          <p:attrName>ppt_h</p:attrName>
                                        </p:attrNameLst>
                                      </p:cBhvr>
                                      <p:tavLst>
                                        <p:tav tm="0">
                                          <p:val>
                                            <p:fltVal val="0"/>
                                          </p:val>
                                        </p:tav>
                                        <p:tav tm="100000">
                                          <p:val>
                                            <p:strVal val="#ppt_h"/>
                                          </p:val>
                                        </p:tav>
                                      </p:tavLst>
                                    </p:anim>
                                    <p:anim calcmode="lin" valueType="num">
                                      <p:cBhvr>
                                        <p:cTn id="51" dur="1000" fill="hold"/>
                                        <p:tgtEl>
                                          <p:spTgt spid="28"/>
                                        </p:tgtEl>
                                        <p:attrNameLst>
                                          <p:attrName>style.rotation</p:attrName>
                                        </p:attrNameLst>
                                      </p:cBhvr>
                                      <p:tavLst>
                                        <p:tav tm="0">
                                          <p:val>
                                            <p:fltVal val="90"/>
                                          </p:val>
                                        </p:tav>
                                        <p:tav tm="100000">
                                          <p:val>
                                            <p:fltVal val="0"/>
                                          </p:val>
                                        </p:tav>
                                      </p:tavLst>
                                    </p:anim>
                                    <p:animEffect transition="in" filter="fade">
                                      <p:cBhvr>
                                        <p:cTn id="52" dur="10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p:cTn id="57" dur="1000" fill="hold"/>
                                        <p:tgtEl>
                                          <p:spTgt spid="38"/>
                                        </p:tgtEl>
                                        <p:attrNameLst>
                                          <p:attrName>ppt_w</p:attrName>
                                        </p:attrNameLst>
                                      </p:cBhvr>
                                      <p:tavLst>
                                        <p:tav tm="0">
                                          <p:val>
                                            <p:fltVal val="0"/>
                                          </p:val>
                                        </p:tav>
                                        <p:tav tm="100000">
                                          <p:val>
                                            <p:strVal val="#ppt_w"/>
                                          </p:val>
                                        </p:tav>
                                      </p:tavLst>
                                    </p:anim>
                                    <p:anim calcmode="lin" valueType="num">
                                      <p:cBhvr>
                                        <p:cTn id="58" dur="1000" fill="hold"/>
                                        <p:tgtEl>
                                          <p:spTgt spid="38"/>
                                        </p:tgtEl>
                                        <p:attrNameLst>
                                          <p:attrName>ppt_h</p:attrName>
                                        </p:attrNameLst>
                                      </p:cBhvr>
                                      <p:tavLst>
                                        <p:tav tm="0">
                                          <p:val>
                                            <p:fltVal val="0"/>
                                          </p:val>
                                        </p:tav>
                                        <p:tav tm="100000">
                                          <p:val>
                                            <p:strVal val="#ppt_h"/>
                                          </p:val>
                                        </p:tav>
                                      </p:tavLst>
                                    </p:anim>
                                    <p:anim calcmode="lin" valueType="num">
                                      <p:cBhvr>
                                        <p:cTn id="59" dur="1000" fill="hold"/>
                                        <p:tgtEl>
                                          <p:spTgt spid="38"/>
                                        </p:tgtEl>
                                        <p:attrNameLst>
                                          <p:attrName>style.rotation</p:attrName>
                                        </p:attrNameLst>
                                      </p:cBhvr>
                                      <p:tavLst>
                                        <p:tav tm="0">
                                          <p:val>
                                            <p:fltVal val="90"/>
                                          </p:val>
                                        </p:tav>
                                        <p:tav tm="100000">
                                          <p:val>
                                            <p:fltVal val="0"/>
                                          </p:val>
                                        </p:tav>
                                      </p:tavLst>
                                    </p:anim>
                                    <p:animEffect transition="in" filter="fade">
                                      <p:cBhvr>
                                        <p:cTn id="60" dur="1000"/>
                                        <p:tgtEl>
                                          <p:spTgt spid="38"/>
                                        </p:tgtEl>
                                      </p:cBhvr>
                                    </p:animEffect>
                                  </p:childTnLst>
                                </p:cTn>
                              </p:par>
                            </p:childTnLst>
                          </p:cTn>
                        </p:par>
                        <p:par>
                          <p:cTn id="61" fill="hold">
                            <p:stCondLst>
                              <p:cond delay="1000"/>
                            </p:stCondLst>
                            <p:childTnLst>
                              <p:par>
                                <p:cTn id="62" presetID="10" presetClass="entr" presetSubtype="0" fill="hold" grpId="0" nodeType="afterEffect">
                                  <p:stCondLst>
                                    <p:cond delay="20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3698" y="208041"/>
            <a:ext cx="5915025" cy="242756"/>
          </a:xfrm>
          <a:noFill/>
        </p:spPr>
        <p:txBody>
          <a:bodyPr vert="horz" wrap="square" lIns="91440" tIns="45720" rIns="91440" bIns="45720" rtlCol="0" anchor="ctr" anchorCtr="0">
            <a:noAutofit/>
          </a:bodyPr>
          <a:lstStyle/>
          <a:p>
            <a:r>
              <a:rPr lang="en-US" sz="1600" b="1" dirty="0">
                <a:latin typeface="Helvetica" charset="0"/>
                <a:ea typeface="Helvetica" charset="0"/>
                <a:cs typeface="Helvetica" charset="0"/>
              </a:rPr>
              <a:t>Succession Planning / Leadership </a:t>
            </a:r>
            <a:r>
              <a:rPr lang="en-US" sz="1600" b="1" dirty="0" smtClean="0">
                <a:latin typeface="Helvetica" charset="0"/>
                <a:ea typeface="Helvetica" charset="0"/>
                <a:cs typeface="Helvetica" charset="0"/>
              </a:rPr>
              <a:t>Development</a:t>
            </a:r>
            <a:br>
              <a:rPr lang="en-US" sz="1600" b="1" dirty="0" smtClean="0">
                <a:latin typeface="Helvetica" charset="0"/>
                <a:ea typeface="Helvetica" charset="0"/>
                <a:cs typeface="Helvetica" charset="0"/>
              </a:rPr>
            </a:br>
            <a:r>
              <a:rPr lang="en-US" sz="1600" b="1" dirty="0" smtClean="0">
                <a:latin typeface="Helvetica" charset="0"/>
                <a:ea typeface="Helvetica" charset="0"/>
                <a:cs typeface="Helvetica" charset="0"/>
              </a:rPr>
              <a:t>Financial Management</a:t>
            </a:r>
            <a:endParaRPr lang="en-US" sz="1600" b="1" dirty="0">
              <a:latin typeface="Helvetica" charset="0"/>
              <a:ea typeface="Helvetica" charset="0"/>
              <a:cs typeface="Helvetica" charset="0"/>
            </a:endParaRPr>
          </a:p>
        </p:txBody>
      </p:sp>
      <p:grpSp>
        <p:nvGrpSpPr>
          <p:cNvPr id="101" name="Group 100"/>
          <p:cNvGrpSpPr/>
          <p:nvPr/>
        </p:nvGrpSpPr>
        <p:grpSpPr>
          <a:xfrm>
            <a:off x="3320915" y="1685385"/>
            <a:ext cx="1201761" cy="3908527"/>
            <a:chOff x="4447611" y="1431749"/>
            <a:chExt cx="1502201" cy="5112485"/>
          </a:xfrm>
        </p:grpSpPr>
        <p:grpSp>
          <p:nvGrpSpPr>
            <p:cNvPr id="102" name="Group 101">
              <a:extLst>
                <a:ext uri="{FF2B5EF4-FFF2-40B4-BE49-F238E27FC236}">
                  <a16:creationId xmlns:a16="http://schemas.microsoft.com/office/drawing/2014/main" id="{EF528324-688B-4283-B8D5-AD6F4949D1F5}"/>
                </a:ext>
              </a:extLst>
            </p:cNvPr>
            <p:cNvGrpSpPr/>
            <p:nvPr/>
          </p:nvGrpSpPr>
          <p:grpSpPr>
            <a:xfrm>
              <a:off x="4447611" y="1431749"/>
              <a:ext cx="1502201" cy="2554889"/>
              <a:chOff x="4447611" y="1431749"/>
              <a:chExt cx="1502201" cy="2554889"/>
            </a:xfrm>
          </p:grpSpPr>
          <p:sp>
            <p:nvSpPr>
              <p:cNvPr id="104" name="Freeform 10"/>
              <p:cNvSpPr>
                <a:spLocks noChangeArrowheads="1"/>
              </p:cNvSpPr>
              <p:nvPr/>
            </p:nvSpPr>
            <p:spPr bwMode="auto">
              <a:xfrm>
                <a:off x="4447611" y="1431749"/>
                <a:ext cx="1502201" cy="2554889"/>
              </a:xfrm>
              <a:custGeom>
                <a:avLst/>
                <a:gdLst>
                  <a:gd name="T0" fmla="*/ 2715 w 2890"/>
                  <a:gd name="T1" fmla="*/ 4304 h 4913"/>
                  <a:gd name="T2" fmla="*/ 2715 w 2890"/>
                  <a:gd name="T3" fmla="*/ 4304 h 4913"/>
                  <a:gd name="T4" fmla="*/ 2831 w 2890"/>
                  <a:gd name="T5" fmla="*/ 3929 h 4913"/>
                  <a:gd name="T6" fmla="*/ 2543 w 2890"/>
                  <a:gd name="T7" fmla="*/ 3438 h 4913"/>
                  <a:gd name="T8" fmla="*/ 2109 w 2890"/>
                  <a:gd name="T9" fmla="*/ 1532 h 4913"/>
                  <a:gd name="T10" fmla="*/ 2225 w 2890"/>
                  <a:gd name="T11" fmla="*/ 1445 h 4913"/>
                  <a:gd name="T12" fmla="*/ 2310 w 2890"/>
                  <a:gd name="T13" fmla="*/ 1242 h 4913"/>
                  <a:gd name="T14" fmla="*/ 2484 w 2890"/>
                  <a:gd name="T15" fmla="*/ 1098 h 4913"/>
                  <a:gd name="T16" fmla="*/ 2397 w 2890"/>
                  <a:gd name="T17" fmla="*/ 1011 h 4913"/>
                  <a:gd name="T18" fmla="*/ 2484 w 2890"/>
                  <a:gd name="T19" fmla="*/ 982 h 4913"/>
                  <a:gd name="T20" fmla="*/ 2484 w 2890"/>
                  <a:gd name="T21" fmla="*/ 87 h 4913"/>
                  <a:gd name="T22" fmla="*/ 1993 w 2890"/>
                  <a:gd name="T23" fmla="*/ 29 h 4913"/>
                  <a:gd name="T24" fmla="*/ 1993 w 2890"/>
                  <a:gd name="T25" fmla="*/ 145 h 4913"/>
                  <a:gd name="T26" fmla="*/ 1878 w 2890"/>
                  <a:gd name="T27" fmla="*/ 145 h 4913"/>
                  <a:gd name="T28" fmla="*/ 1878 w 2890"/>
                  <a:gd name="T29" fmla="*/ 0 h 4913"/>
                  <a:gd name="T30" fmla="*/ 1531 w 2890"/>
                  <a:gd name="T31" fmla="*/ 0 h 4913"/>
                  <a:gd name="T32" fmla="*/ 1531 w 2890"/>
                  <a:gd name="T33" fmla="*/ 0 h 4913"/>
                  <a:gd name="T34" fmla="*/ 1444 w 2890"/>
                  <a:gd name="T35" fmla="*/ 0 h 4913"/>
                  <a:gd name="T36" fmla="*/ 1357 w 2890"/>
                  <a:gd name="T37" fmla="*/ 0 h 4913"/>
                  <a:gd name="T38" fmla="*/ 1357 w 2890"/>
                  <a:gd name="T39" fmla="*/ 0 h 4913"/>
                  <a:gd name="T40" fmla="*/ 838 w 2890"/>
                  <a:gd name="T41" fmla="*/ 29 h 4913"/>
                  <a:gd name="T42" fmla="*/ 838 w 2890"/>
                  <a:gd name="T43" fmla="*/ 174 h 4913"/>
                  <a:gd name="T44" fmla="*/ 693 w 2890"/>
                  <a:gd name="T45" fmla="*/ 174 h 4913"/>
                  <a:gd name="T46" fmla="*/ 693 w 2890"/>
                  <a:gd name="T47" fmla="*/ 29 h 4913"/>
                  <a:gd name="T48" fmla="*/ 404 w 2890"/>
                  <a:gd name="T49" fmla="*/ 87 h 4913"/>
                  <a:gd name="T50" fmla="*/ 404 w 2890"/>
                  <a:gd name="T51" fmla="*/ 982 h 4913"/>
                  <a:gd name="T52" fmla="*/ 491 w 2890"/>
                  <a:gd name="T53" fmla="*/ 1011 h 4913"/>
                  <a:gd name="T54" fmla="*/ 404 w 2890"/>
                  <a:gd name="T55" fmla="*/ 1098 h 4913"/>
                  <a:gd name="T56" fmla="*/ 548 w 2890"/>
                  <a:gd name="T57" fmla="*/ 1242 h 4913"/>
                  <a:gd name="T58" fmla="*/ 635 w 2890"/>
                  <a:gd name="T59" fmla="*/ 1445 h 4913"/>
                  <a:gd name="T60" fmla="*/ 779 w 2890"/>
                  <a:gd name="T61" fmla="*/ 1532 h 4913"/>
                  <a:gd name="T62" fmla="*/ 347 w 2890"/>
                  <a:gd name="T63" fmla="*/ 3438 h 4913"/>
                  <a:gd name="T64" fmla="*/ 58 w 2890"/>
                  <a:gd name="T65" fmla="*/ 3929 h 4913"/>
                  <a:gd name="T66" fmla="*/ 174 w 2890"/>
                  <a:gd name="T67" fmla="*/ 4304 h 4913"/>
                  <a:gd name="T68" fmla="*/ 30 w 2890"/>
                  <a:gd name="T69" fmla="*/ 4362 h 4913"/>
                  <a:gd name="T70" fmla="*/ 30 w 2890"/>
                  <a:gd name="T71" fmla="*/ 4709 h 4913"/>
                  <a:gd name="T72" fmla="*/ 1444 w 2890"/>
                  <a:gd name="T73" fmla="*/ 4912 h 4913"/>
                  <a:gd name="T74" fmla="*/ 2860 w 2890"/>
                  <a:gd name="T75" fmla="*/ 4709 h 4913"/>
                  <a:gd name="T76" fmla="*/ 2860 w 2890"/>
                  <a:gd name="T77" fmla="*/ 4362 h 4913"/>
                  <a:gd name="T78" fmla="*/ 2715 w 2890"/>
                  <a:gd name="T79" fmla="*/ 4304 h 4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90" h="4913">
                    <a:moveTo>
                      <a:pt x="2715" y="4304"/>
                    </a:moveTo>
                    <a:lnTo>
                      <a:pt x="2715" y="4304"/>
                    </a:lnTo>
                    <a:cubicBezTo>
                      <a:pt x="2715" y="4304"/>
                      <a:pt x="2889" y="4189"/>
                      <a:pt x="2831" y="3929"/>
                    </a:cubicBezTo>
                    <a:cubicBezTo>
                      <a:pt x="2773" y="3698"/>
                      <a:pt x="2310" y="3640"/>
                      <a:pt x="2543" y="3438"/>
                    </a:cubicBezTo>
                    <a:cubicBezTo>
                      <a:pt x="2773" y="3207"/>
                      <a:pt x="1965" y="3207"/>
                      <a:pt x="2109" y="1532"/>
                    </a:cubicBezTo>
                    <a:cubicBezTo>
                      <a:pt x="2109" y="1416"/>
                      <a:pt x="2225" y="1502"/>
                      <a:pt x="2225" y="1445"/>
                    </a:cubicBezTo>
                    <a:cubicBezTo>
                      <a:pt x="2253" y="1386"/>
                      <a:pt x="2196" y="1271"/>
                      <a:pt x="2310" y="1242"/>
                    </a:cubicBezTo>
                    <a:cubicBezTo>
                      <a:pt x="2456" y="1185"/>
                      <a:pt x="2484" y="1185"/>
                      <a:pt x="2484" y="1098"/>
                    </a:cubicBezTo>
                    <a:cubicBezTo>
                      <a:pt x="2484" y="1011"/>
                      <a:pt x="2397" y="1011"/>
                      <a:pt x="2397" y="1011"/>
                    </a:cubicBezTo>
                    <a:cubicBezTo>
                      <a:pt x="2397" y="1011"/>
                      <a:pt x="2456" y="1011"/>
                      <a:pt x="2484" y="982"/>
                    </a:cubicBezTo>
                    <a:cubicBezTo>
                      <a:pt x="2484" y="87"/>
                      <a:pt x="2484" y="87"/>
                      <a:pt x="2484" y="87"/>
                    </a:cubicBezTo>
                    <a:cubicBezTo>
                      <a:pt x="2484" y="87"/>
                      <a:pt x="2484" y="29"/>
                      <a:pt x="1993" y="29"/>
                    </a:cubicBezTo>
                    <a:cubicBezTo>
                      <a:pt x="1993" y="145"/>
                      <a:pt x="1993" y="145"/>
                      <a:pt x="1993" y="145"/>
                    </a:cubicBezTo>
                    <a:cubicBezTo>
                      <a:pt x="1878" y="145"/>
                      <a:pt x="1878" y="145"/>
                      <a:pt x="1878" y="145"/>
                    </a:cubicBezTo>
                    <a:cubicBezTo>
                      <a:pt x="1878" y="0"/>
                      <a:pt x="1878" y="0"/>
                      <a:pt x="1878" y="0"/>
                    </a:cubicBezTo>
                    <a:cubicBezTo>
                      <a:pt x="1762" y="0"/>
                      <a:pt x="1647" y="0"/>
                      <a:pt x="1531" y="0"/>
                    </a:cubicBezTo>
                    <a:lnTo>
                      <a:pt x="1531" y="0"/>
                    </a:lnTo>
                    <a:cubicBezTo>
                      <a:pt x="1502" y="0"/>
                      <a:pt x="1473" y="0"/>
                      <a:pt x="1444" y="0"/>
                    </a:cubicBezTo>
                    <a:cubicBezTo>
                      <a:pt x="1416" y="0"/>
                      <a:pt x="1386" y="0"/>
                      <a:pt x="1357" y="0"/>
                    </a:cubicBezTo>
                    <a:lnTo>
                      <a:pt x="1357" y="0"/>
                    </a:lnTo>
                    <a:cubicBezTo>
                      <a:pt x="1126" y="0"/>
                      <a:pt x="953" y="0"/>
                      <a:pt x="838" y="29"/>
                    </a:cubicBezTo>
                    <a:cubicBezTo>
                      <a:pt x="838" y="174"/>
                      <a:pt x="838" y="174"/>
                      <a:pt x="838" y="174"/>
                    </a:cubicBezTo>
                    <a:cubicBezTo>
                      <a:pt x="693" y="174"/>
                      <a:pt x="693" y="174"/>
                      <a:pt x="693" y="174"/>
                    </a:cubicBezTo>
                    <a:cubicBezTo>
                      <a:pt x="693" y="29"/>
                      <a:pt x="693" y="29"/>
                      <a:pt x="693" y="29"/>
                    </a:cubicBezTo>
                    <a:cubicBezTo>
                      <a:pt x="404" y="58"/>
                      <a:pt x="404" y="87"/>
                      <a:pt x="404" y="87"/>
                    </a:cubicBezTo>
                    <a:cubicBezTo>
                      <a:pt x="404" y="982"/>
                      <a:pt x="404" y="982"/>
                      <a:pt x="404" y="982"/>
                    </a:cubicBezTo>
                    <a:cubicBezTo>
                      <a:pt x="433" y="1011"/>
                      <a:pt x="491" y="1011"/>
                      <a:pt x="491" y="1011"/>
                    </a:cubicBezTo>
                    <a:cubicBezTo>
                      <a:pt x="491" y="1011"/>
                      <a:pt x="404" y="1011"/>
                      <a:pt x="404" y="1098"/>
                    </a:cubicBezTo>
                    <a:cubicBezTo>
                      <a:pt x="404" y="1185"/>
                      <a:pt x="433" y="1185"/>
                      <a:pt x="548" y="1242"/>
                    </a:cubicBezTo>
                    <a:cubicBezTo>
                      <a:pt x="693" y="1271"/>
                      <a:pt x="635" y="1386"/>
                      <a:pt x="635" y="1445"/>
                    </a:cubicBezTo>
                    <a:cubicBezTo>
                      <a:pt x="664" y="1502"/>
                      <a:pt x="779" y="1416"/>
                      <a:pt x="779" y="1532"/>
                    </a:cubicBezTo>
                    <a:cubicBezTo>
                      <a:pt x="924" y="3207"/>
                      <a:pt x="117" y="3207"/>
                      <a:pt x="347" y="3438"/>
                    </a:cubicBezTo>
                    <a:cubicBezTo>
                      <a:pt x="578" y="3640"/>
                      <a:pt x="117" y="3698"/>
                      <a:pt x="58" y="3929"/>
                    </a:cubicBezTo>
                    <a:cubicBezTo>
                      <a:pt x="0" y="4189"/>
                      <a:pt x="174" y="4304"/>
                      <a:pt x="174" y="4304"/>
                    </a:cubicBezTo>
                    <a:cubicBezTo>
                      <a:pt x="174" y="4304"/>
                      <a:pt x="30" y="4304"/>
                      <a:pt x="30" y="4362"/>
                    </a:cubicBezTo>
                    <a:cubicBezTo>
                      <a:pt x="30" y="4449"/>
                      <a:pt x="30" y="4709"/>
                      <a:pt x="30" y="4709"/>
                    </a:cubicBezTo>
                    <a:cubicBezTo>
                      <a:pt x="174" y="4825"/>
                      <a:pt x="809" y="4912"/>
                      <a:pt x="1444" y="4912"/>
                    </a:cubicBezTo>
                    <a:cubicBezTo>
                      <a:pt x="2080" y="4912"/>
                      <a:pt x="2715" y="4825"/>
                      <a:pt x="2860" y="4709"/>
                    </a:cubicBezTo>
                    <a:cubicBezTo>
                      <a:pt x="2860" y="4709"/>
                      <a:pt x="2860" y="4449"/>
                      <a:pt x="2860" y="4362"/>
                    </a:cubicBezTo>
                    <a:cubicBezTo>
                      <a:pt x="2860" y="4304"/>
                      <a:pt x="2715" y="4304"/>
                      <a:pt x="2715" y="4304"/>
                    </a:cubicBezTo>
                  </a:path>
                </a:pathLst>
              </a:custGeom>
              <a:solidFill>
                <a:schemeClr val="accent6">
                  <a:lumMod val="75000"/>
                </a:schemeClr>
              </a:solidFill>
              <a:ln>
                <a:noFill/>
              </a:ln>
              <a:effectLst/>
            </p:spPr>
            <p:txBody>
              <a:bodyPr wrap="none" anchor="ctr">
                <a:normAutofit/>
              </a:bodyPr>
              <a:lstStyle/>
              <a:p>
                <a:endParaRPr lang="en-US"/>
              </a:p>
            </p:txBody>
          </p:sp>
          <p:sp>
            <p:nvSpPr>
              <p:cNvPr id="105" name="TextBox 104"/>
              <p:cNvSpPr txBox="1"/>
              <p:nvPr/>
            </p:nvSpPr>
            <p:spPr>
              <a:xfrm>
                <a:off x="5129682" y="1670386"/>
                <a:ext cx="236799" cy="282692"/>
              </a:xfrm>
              <a:prstGeom prst="rect">
                <a:avLst/>
              </a:prstGeom>
              <a:noFill/>
            </p:spPr>
            <p:txBody>
              <a:bodyPr wrap="none" lIns="0" tIns="0" rIns="0" bIns="0" rtlCol="0">
                <a:normAutofit/>
              </a:bodyPr>
              <a:lstStyle/>
              <a:p>
                <a:pPr algn="ctr"/>
                <a:r>
                  <a:rPr lang="en-US" sz="1400" b="1" dirty="0" smtClean="0">
                    <a:solidFill>
                      <a:schemeClr val="bg1"/>
                    </a:solidFill>
                  </a:rPr>
                  <a:t>IV</a:t>
                </a:r>
                <a:endParaRPr lang="en-US" sz="1400" b="1" dirty="0">
                  <a:solidFill>
                    <a:schemeClr val="bg1"/>
                  </a:solidFill>
                </a:endParaRPr>
              </a:p>
            </p:txBody>
          </p:sp>
        </p:grpSp>
        <p:sp>
          <p:nvSpPr>
            <p:cNvPr id="103" name="Rectangle 102"/>
            <p:cNvSpPr/>
            <p:nvPr/>
          </p:nvSpPr>
          <p:spPr>
            <a:xfrm>
              <a:off x="4733685" y="3881711"/>
              <a:ext cx="1088033" cy="2662523"/>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grpSp>
      <p:grpSp>
        <p:nvGrpSpPr>
          <p:cNvPr id="106" name="Group 105"/>
          <p:cNvGrpSpPr/>
          <p:nvPr/>
        </p:nvGrpSpPr>
        <p:grpSpPr>
          <a:xfrm>
            <a:off x="3021374" y="2120467"/>
            <a:ext cx="949426" cy="3219863"/>
            <a:chOff x="4073186" y="2000851"/>
            <a:chExt cx="1186783" cy="4211690"/>
          </a:xfrm>
        </p:grpSpPr>
        <p:grpSp>
          <p:nvGrpSpPr>
            <p:cNvPr id="109" name="Group 108">
              <a:extLst>
                <a:ext uri="{FF2B5EF4-FFF2-40B4-BE49-F238E27FC236}">
                  <a16:creationId xmlns:a16="http://schemas.microsoft.com/office/drawing/2014/main" id="{CC9C230D-7239-4772-A733-0C8154C8AE7D}"/>
                </a:ext>
              </a:extLst>
            </p:cNvPr>
            <p:cNvGrpSpPr/>
            <p:nvPr/>
          </p:nvGrpSpPr>
          <p:grpSpPr>
            <a:xfrm>
              <a:off x="4073186" y="2000851"/>
              <a:ext cx="1186783" cy="2018437"/>
              <a:chOff x="4073186" y="2000851"/>
              <a:chExt cx="1186783" cy="2018437"/>
            </a:xfrm>
          </p:grpSpPr>
          <p:sp>
            <p:nvSpPr>
              <p:cNvPr id="111" name="Freeform 10"/>
              <p:cNvSpPr>
                <a:spLocks noChangeArrowheads="1"/>
              </p:cNvSpPr>
              <p:nvPr/>
            </p:nvSpPr>
            <p:spPr bwMode="auto">
              <a:xfrm>
                <a:off x="4073186" y="2000851"/>
                <a:ext cx="1186783" cy="2018437"/>
              </a:xfrm>
              <a:custGeom>
                <a:avLst/>
                <a:gdLst>
                  <a:gd name="T0" fmla="*/ 2715 w 2890"/>
                  <a:gd name="T1" fmla="*/ 4304 h 4913"/>
                  <a:gd name="T2" fmla="*/ 2715 w 2890"/>
                  <a:gd name="T3" fmla="*/ 4304 h 4913"/>
                  <a:gd name="T4" fmla="*/ 2831 w 2890"/>
                  <a:gd name="T5" fmla="*/ 3929 h 4913"/>
                  <a:gd name="T6" fmla="*/ 2543 w 2890"/>
                  <a:gd name="T7" fmla="*/ 3438 h 4913"/>
                  <a:gd name="T8" fmla="*/ 2109 w 2890"/>
                  <a:gd name="T9" fmla="*/ 1532 h 4913"/>
                  <a:gd name="T10" fmla="*/ 2225 w 2890"/>
                  <a:gd name="T11" fmla="*/ 1445 h 4913"/>
                  <a:gd name="T12" fmla="*/ 2310 w 2890"/>
                  <a:gd name="T13" fmla="*/ 1242 h 4913"/>
                  <a:gd name="T14" fmla="*/ 2484 w 2890"/>
                  <a:gd name="T15" fmla="*/ 1098 h 4913"/>
                  <a:gd name="T16" fmla="*/ 2397 w 2890"/>
                  <a:gd name="T17" fmla="*/ 1011 h 4913"/>
                  <a:gd name="T18" fmla="*/ 2484 w 2890"/>
                  <a:gd name="T19" fmla="*/ 982 h 4913"/>
                  <a:gd name="T20" fmla="*/ 2484 w 2890"/>
                  <a:gd name="T21" fmla="*/ 87 h 4913"/>
                  <a:gd name="T22" fmla="*/ 1993 w 2890"/>
                  <a:gd name="T23" fmla="*/ 29 h 4913"/>
                  <a:gd name="T24" fmla="*/ 1993 w 2890"/>
                  <a:gd name="T25" fmla="*/ 145 h 4913"/>
                  <a:gd name="T26" fmla="*/ 1878 w 2890"/>
                  <a:gd name="T27" fmla="*/ 145 h 4913"/>
                  <a:gd name="T28" fmla="*/ 1878 w 2890"/>
                  <a:gd name="T29" fmla="*/ 0 h 4913"/>
                  <a:gd name="T30" fmla="*/ 1531 w 2890"/>
                  <a:gd name="T31" fmla="*/ 0 h 4913"/>
                  <a:gd name="T32" fmla="*/ 1531 w 2890"/>
                  <a:gd name="T33" fmla="*/ 0 h 4913"/>
                  <a:gd name="T34" fmla="*/ 1444 w 2890"/>
                  <a:gd name="T35" fmla="*/ 0 h 4913"/>
                  <a:gd name="T36" fmla="*/ 1357 w 2890"/>
                  <a:gd name="T37" fmla="*/ 0 h 4913"/>
                  <a:gd name="T38" fmla="*/ 1357 w 2890"/>
                  <a:gd name="T39" fmla="*/ 0 h 4913"/>
                  <a:gd name="T40" fmla="*/ 838 w 2890"/>
                  <a:gd name="T41" fmla="*/ 29 h 4913"/>
                  <a:gd name="T42" fmla="*/ 838 w 2890"/>
                  <a:gd name="T43" fmla="*/ 174 h 4913"/>
                  <a:gd name="T44" fmla="*/ 693 w 2890"/>
                  <a:gd name="T45" fmla="*/ 174 h 4913"/>
                  <a:gd name="T46" fmla="*/ 693 w 2890"/>
                  <a:gd name="T47" fmla="*/ 29 h 4913"/>
                  <a:gd name="T48" fmla="*/ 404 w 2890"/>
                  <a:gd name="T49" fmla="*/ 87 h 4913"/>
                  <a:gd name="T50" fmla="*/ 404 w 2890"/>
                  <a:gd name="T51" fmla="*/ 982 h 4913"/>
                  <a:gd name="T52" fmla="*/ 491 w 2890"/>
                  <a:gd name="T53" fmla="*/ 1011 h 4913"/>
                  <a:gd name="T54" fmla="*/ 404 w 2890"/>
                  <a:gd name="T55" fmla="*/ 1098 h 4913"/>
                  <a:gd name="T56" fmla="*/ 548 w 2890"/>
                  <a:gd name="T57" fmla="*/ 1242 h 4913"/>
                  <a:gd name="T58" fmla="*/ 635 w 2890"/>
                  <a:gd name="T59" fmla="*/ 1445 h 4913"/>
                  <a:gd name="T60" fmla="*/ 779 w 2890"/>
                  <a:gd name="T61" fmla="*/ 1532 h 4913"/>
                  <a:gd name="T62" fmla="*/ 347 w 2890"/>
                  <a:gd name="T63" fmla="*/ 3438 h 4913"/>
                  <a:gd name="T64" fmla="*/ 58 w 2890"/>
                  <a:gd name="T65" fmla="*/ 3929 h 4913"/>
                  <a:gd name="T66" fmla="*/ 174 w 2890"/>
                  <a:gd name="T67" fmla="*/ 4304 h 4913"/>
                  <a:gd name="T68" fmla="*/ 30 w 2890"/>
                  <a:gd name="T69" fmla="*/ 4362 h 4913"/>
                  <a:gd name="T70" fmla="*/ 30 w 2890"/>
                  <a:gd name="T71" fmla="*/ 4709 h 4913"/>
                  <a:gd name="T72" fmla="*/ 1444 w 2890"/>
                  <a:gd name="T73" fmla="*/ 4912 h 4913"/>
                  <a:gd name="T74" fmla="*/ 2860 w 2890"/>
                  <a:gd name="T75" fmla="*/ 4709 h 4913"/>
                  <a:gd name="T76" fmla="*/ 2860 w 2890"/>
                  <a:gd name="T77" fmla="*/ 4362 h 4913"/>
                  <a:gd name="T78" fmla="*/ 2715 w 2890"/>
                  <a:gd name="T79" fmla="*/ 4304 h 4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90" h="4913">
                    <a:moveTo>
                      <a:pt x="2715" y="4304"/>
                    </a:moveTo>
                    <a:lnTo>
                      <a:pt x="2715" y="4304"/>
                    </a:lnTo>
                    <a:cubicBezTo>
                      <a:pt x="2715" y="4304"/>
                      <a:pt x="2889" y="4189"/>
                      <a:pt x="2831" y="3929"/>
                    </a:cubicBezTo>
                    <a:cubicBezTo>
                      <a:pt x="2773" y="3698"/>
                      <a:pt x="2310" y="3640"/>
                      <a:pt x="2543" y="3438"/>
                    </a:cubicBezTo>
                    <a:cubicBezTo>
                      <a:pt x="2773" y="3207"/>
                      <a:pt x="1965" y="3207"/>
                      <a:pt x="2109" y="1532"/>
                    </a:cubicBezTo>
                    <a:cubicBezTo>
                      <a:pt x="2109" y="1416"/>
                      <a:pt x="2225" y="1502"/>
                      <a:pt x="2225" y="1445"/>
                    </a:cubicBezTo>
                    <a:cubicBezTo>
                      <a:pt x="2253" y="1386"/>
                      <a:pt x="2196" y="1271"/>
                      <a:pt x="2310" y="1242"/>
                    </a:cubicBezTo>
                    <a:cubicBezTo>
                      <a:pt x="2456" y="1185"/>
                      <a:pt x="2484" y="1185"/>
                      <a:pt x="2484" y="1098"/>
                    </a:cubicBezTo>
                    <a:cubicBezTo>
                      <a:pt x="2484" y="1011"/>
                      <a:pt x="2397" y="1011"/>
                      <a:pt x="2397" y="1011"/>
                    </a:cubicBezTo>
                    <a:cubicBezTo>
                      <a:pt x="2397" y="1011"/>
                      <a:pt x="2456" y="1011"/>
                      <a:pt x="2484" y="982"/>
                    </a:cubicBezTo>
                    <a:cubicBezTo>
                      <a:pt x="2484" y="87"/>
                      <a:pt x="2484" y="87"/>
                      <a:pt x="2484" y="87"/>
                    </a:cubicBezTo>
                    <a:cubicBezTo>
                      <a:pt x="2484" y="87"/>
                      <a:pt x="2484" y="29"/>
                      <a:pt x="1993" y="29"/>
                    </a:cubicBezTo>
                    <a:cubicBezTo>
                      <a:pt x="1993" y="145"/>
                      <a:pt x="1993" y="145"/>
                      <a:pt x="1993" y="145"/>
                    </a:cubicBezTo>
                    <a:cubicBezTo>
                      <a:pt x="1878" y="145"/>
                      <a:pt x="1878" y="145"/>
                      <a:pt x="1878" y="145"/>
                    </a:cubicBezTo>
                    <a:cubicBezTo>
                      <a:pt x="1878" y="0"/>
                      <a:pt x="1878" y="0"/>
                      <a:pt x="1878" y="0"/>
                    </a:cubicBezTo>
                    <a:cubicBezTo>
                      <a:pt x="1762" y="0"/>
                      <a:pt x="1647" y="0"/>
                      <a:pt x="1531" y="0"/>
                    </a:cubicBezTo>
                    <a:lnTo>
                      <a:pt x="1531" y="0"/>
                    </a:lnTo>
                    <a:cubicBezTo>
                      <a:pt x="1502" y="0"/>
                      <a:pt x="1473" y="0"/>
                      <a:pt x="1444" y="0"/>
                    </a:cubicBezTo>
                    <a:cubicBezTo>
                      <a:pt x="1416" y="0"/>
                      <a:pt x="1386" y="0"/>
                      <a:pt x="1357" y="0"/>
                    </a:cubicBezTo>
                    <a:lnTo>
                      <a:pt x="1357" y="0"/>
                    </a:lnTo>
                    <a:cubicBezTo>
                      <a:pt x="1126" y="0"/>
                      <a:pt x="953" y="0"/>
                      <a:pt x="838" y="29"/>
                    </a:cubicBezTo>
                    <a:cubicBezTo>
                      <a:pt x="838" y="174"/>
                      <a:pt x="838" y="174"/>
                      <a:pt x="838" y="174"/>
                    </a:cubicBezTo>
                    <a:cubicBezTo>
                      <a:pt x="693" y="174"/>
                      <a:pt x="693" y="174"/>
                      <a:pt x="693" y="174"/>
                    </a:cubicBezTo>
                    <a:cubicBezTo>
                      <a:pt x="693" y="29"/>
                      <a:pt x="693" y="29"/>
                      <a:pt x="693" y="29"/>
                    </a:cubicBezTo>
                    <a:cubicBezTo>
                      <a:pt x="404" y="58"/>
                      <a:pt x="404" y="87"/>
                      <a:pt x="404" y="87"/>
                    </a:cubicBezTo>
                    <a:cubicBezTo>
                      <a:pt x="404" y="982"/>
                      <a:pt x="404" y="982"/>
                      <a:pt x="404" y="982"/>
                    </a:cubicBezTo>
                    <a:cubicBezTo>
                      <a:pt x="433" y="1011"/>
                      <a:pt x="491" y="1011"/>
                      <a:pt x="491" y="1011"/>
                    </a:cubicBezTo>
                    <a:cubicBezTo>
                      <a:pt x="491" y="1011"/>
                      <a:pt x="404" y="1011"/>
                      <a:pt x="404" y="1098"/>
                    </a:cubicBezTo>
                    <a:cubicBezTo>
                      <a:pt x="404" y="1185"/>
                      <a:pt x="433" y="1185"/>
                      <a:pt x="548" y="1242"/>
                    </a:cubicBezTo>
                    <a:cubicBezTo>
                      <a:pt x="693" y="1271"/>
                      <a:pt x="635" y="1386"/>
                      <a:pt x="635" y="1445"/>
                    </a:cubicBezTo>
                    <a:cubicBezTo>
                      <a:pt x="664" y="1502"/>
                      <a:pt x="779" y="1416"/>
                      <a:pt x="779" y="1532"/>
                    </a:cubicBezTo>
                    <a:cubicBezTo>
                      <a:pt x="924" y="3207"/>
                      <a:pt x="117" y="3207"/>
                      <a:pt x="347" y="3438"/>
                    </a:cubicBezTo>
                    <a:cubicBezTo>
                      <a:pt x="578" y="3640"/>
                      <a:pt x="117" y="3698"/>
                      <a:pt x="58" y="3929"/>
                    </a:cubicBezTo>
                    <a:cubicBezTo>
                      <a:pt x="0" y="4189"/>
                      <a:pt x="174" y="4304"/>
                      <a:pt x="174" y="4304"/>
                    </a:cubicBezTo>
                    <a:cubicBezTo>
                      <a:pt x="174" y="4304"/>
                      <a:pt x="30" y="4304"/>
                      <a:pt x="30" y="4362"/>
                    </a:cubicBezTo>
                    <a:cubicBezTo>
                      <a:pt x="30" y="4449"/>
                      <a:pt x="30" y="4709"/>
                      <a:pt x="30" y="4709"/>
                    </a:cubicBezTo>
                    <a:cubicBezTo>
                      <a:pt x="174" y="4825"/>
                      <a:pt x="809" y="4912"/>
                      <a:pt x="1444" y="4912"/>
                    </a:cubicBezTo>
                    <a:cubicBezTo>
                      <a:pt x="2080" y="4912"/>
                      <a:pt x="2715" y="4825"/>
                      <a:pt x="2860" y="4709"/>
                    </a:cubicBezTo>
                    <a:cubicBezTo>
                      <a:pt x="2860" y="4709"/>
                      <a:pt x="2860" y="4449"/>
                      <a:pt x="2860" y="4362"/>
                    </a:cubicBezTo>
                    <a:cubicBezTo>
                      <a:pt x="2860" y="4304"/>
                      <a:pt x="2715" y="4304"/>
                      <a:pt x="2715" y="4304"/>
                    </a:cubicBezTo>
                  </a:path>
                </a:pathLst>
              </a:custGeom>
              <a:solidFill>
                <a:schemeClr val="accent3"/>
              </a:solidFill>
              <a:ln>
                <a:noFill/>
              </a:ln>
              <a:effectLst/>
            </p:spPr>
            <p:txBody>
              <a:bodyPr wrap="none" anchor="ctr">
                <a:normAutofit/>
              </a:bodyPr>
              <a:lstStyle/>
              <a:p>
                <a:endParaRPr lang="en-US"/>
              </a:p>
            </p:txBody>
          </p:sp>
          <p:sp>
            <p:nvSpPr>
              <p:cNvPr id="112" name="TextBox 111"/>
              <p:cNvSpPr txBox="1"/>
              <p:nvPr/>
            </p:nvSpPr>
            <p:spPr>
              <a:xfrm>
                <a:off x="4621547" y="2935558"/>
                <a:ext cx="236799" cy="282692"/>
              </a:xfrm>
              <a:prstGeom prst="rect">
                <a:avLst/>
              </a:prstGeom>
              <a:noFill/>
            </p:spPr>
            <p:txBody>
              <a:bodyPr wrap="none" lIns="0" tIns="0" rIns="0" bIns="0" rtlCol="0">
                <a:normAutofit/>
              </a:bodyPr>
              <a:lstStyle/>
              <a:p>
                <a:pPr algn="ctr"/>
                <a:r>
                  <a:rPr lang="en-US" sz="1400" b="1" dirty="0" smtClean="0">
                    <a:solidFill>
                      <a:schemeClr val="bg1"/>
                    </a:solidFill>
                  </a:rPr>
                  <a:t>III</a:t>
                </a:r>
                <a:endParaRPr lang="en-US" sz="1400" b="1" dirty="0">
                  <a:solidFill>
                    <a:schemeClr val="bg1"/>
                  </a:solidFill>
                </a:endParaRPr>
              </a:p>
            </p:txBody>
          </p:sp>
        </p:grpSp>
        <p:sp>
          <p:nvSpPr>
            <p:cNvPr id="110" name="Rectangle 109"/>
            <p:cNvSpPr/>
            <p:nvPr/>
          </p:nvSpPr>
          <p:spPr>
            <a:xfrm>
              <a:off x="4150965" y="3908612"/>
              <a:ext cx="1088033" cy="2303929"/>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grpSp>
      <p:grpSp>
        <p:nvGrpSpPr>
          <p:cNvPr id="113" name="Group 112"/>
          <p:cNvGrpSpPr/>
          <p:nvPr/>
        </p:nvGrpSpPr>
        <p:grpSpPr>
          <a:xfrm>
            <a:off x="2364312" y="1911515"/>
            <a:ext cx="1062401" cy="3517911"/>
            <a:chOff x="3251856" y="1727536"/>
            <a:chExt cx="1328001" cy="4601546"/>
          </a:xfrm>
        </p:grpSpPr>
        <p:grpSp>
          <p:nvGrpSpPr>
            <p:cNvPr id="114" name="Group 113">
              <a:extLst>
                <a:ext uri="{FF2B5EF4-FFF2-40B4-BE49-F238E27FC236}">
                  <a16:creationId xmlns:a16="http://schemas.microsoft.com/office/drawing/2014/main" id="{9F584F54-1561-48F5-AD17-4882FEA3A7EE}"/>
                </a:ext>
              </a:extLst>
            </p:cNvPr>
            <p:cNvGrpSpPr/>
            <p:nvPr/>
          </p:nvGrpSpPr>
          <p:grpSpPr>
            <a:xfrm>
              <a:off x="3251856" y="1727536"/>
              <a:ext cx="1328001" cy="2258616"/>
              <a:chOff x="3251856" y="1727536"/>
              <a:chExt cx="1328001" cy="2258616"/>
            </a:xfrm>
          </p:grpSpPr>
          <p:sp>
            <p:nvSpPr>
              <p:cNvPr id="116" name="Freeform 10"/>
              <p:cNvSpPr>
                <a:spLocks noChangeArrowheads="1"/>
              </p:cNvSpPr>
              <p:nvPr/>
            </p:nvSpPr>
            <p:spPr bwMode="auto">
              <a:xfrm>
                <a:off x="3251856" y="1727536"/>
                <a:ext cx="1328001" cy="2258616"/>
              </a:xfrm>
              <a:custGeom>
                <a:avLst/>
                <a:gdLst>
                  <a:gd name="T0" fmla="*/ 2715 w 2890"/>
                  <a:gd name="T1" fmla="*/ 4304 h 4913"/>
                  <a:gd name="T2" fmla="*/ 2715 w 2890"/>
                  <a:gd name="T3" fmla="*/ 4304 h 4913"/>
                  <a:gd name="T4" fmla="*/ 2831 w 2890"/>
                  <a:gd name="T5" fmla="*/ 3929 h 4913"/>
                  <a:gd name="T6" fmla="*/ 2543 w 2890"/>
                  <a:gd name="T7" fmla="*/ 3438 h 4913"/>
                  <a:gd name="T8" fmla="*/ 2109 w 2890"/>
                  <a:gd name="T9" fmla="*/ 1532 h 4913"/>
                  <a:gd name="T10" fmla="*/ 2225 w 2890"/>
                  <a:gd name="T11" fmla="*/ 1445 h 4913"/>
                  <a:gd name="T12" fmla="*/ 2310 w 2890"/>
                  <a:gd name="T13" fmla="*/ 1242 h 4913"/>
                  <a:gd name="T14" fmla="*/ 2484 w 2890"/>
                  <a:gd name="T15" fmla="*/ 1098 h 4913"/>
                  <a:gd name="T16" fmla="*/ 2397 w 2890"/>
                  <a:gd name="T17" fmla="*/ 1011 h 4913"/>
                  <a:gd name="T18" fmla="*/ 2484 w 2890"/>
                  <a:gd name="T19" fmla="*/ 982 h 4913"/>
                  <a:gd name="T20" fmla="*/ 2484 w 2890"/>
                  <a:gd name="T21" fmla="*/ 87 h 4913"/>
                  <a:gd name="T22" fmla="*/ 1993 w 2890"/>
                  <a:gd name="T23" fmla="*/ 29 h 4913"/>
                  <a:gd name="T24" fmla="*/ 1993 w 2890"/>
                  <a:gd name="T25" fmla="*/ 145 h 4913"/>
                  <a:gd name="T26" fmla="*/ 1878 w 2890"/>
                  <a:gd name="T27" fmla="*/ 145 h 4913"/>
                  <a:gd name="T28" fmla="*/ 1878 w 2890"/>
                  <a:gd name="T29" fmla="*/ 0 h 4913"/>
                  <a:gd name="T30" fmla="*/ 1531 w 2890"/>
                  <a:gd name="T31" fmla="*/ 0 h 4913"/>
                  <a:gd name="T32" fmla="*/ 1531 w 2890"/>
                  <a:gd name="T33" fmla="*/ 0 h 4913"/>
                  <a:gd name="T34" fmla="*/ 1444 w 2890"/>
                  <a:gd name="T35" fmla="*/ 0 h 4913"/>
                  <a:gd name="T36" fmla="*/ 1357 w 2890"/>
                  <a:gd name="T37" fmla="*/ 0 h 4913"/>
                  <a:gd name="T38" fmla="*/ 1357 w 2890"/>
                  <a:gd name="T39" fmla="*/ 0 h 4913"/>
                  <a:gd name="T40" fmla="*/ 838 w 2890"/>
                  <a:gd name="T41" fmla="*/ 29 h 4913"/>
                  <a:gd name="T42" fmla="*/ 838 w 2890"/>
                  <a:gd name="T43" fmla="*/ 174 h 4913"/>
                  <a:gd name="T44" fmla="*/ 693 w 2890"/>
                  <a:gd name="T45" fmla="*/ 174 h 4913"/>
                  <a:gd name="T46" fmla="*/ 693 w 2890"/>
                  <a:gd name="T47" fmla="*/ 29 h 4913"/>
                  <a:gd name="T48" fmla="*/ 404 w 2890"/>
                  <a:gd name="T49" fmla="*/ 87 h 4913"/>
                  <a:gd name="T50" fmla="*/ 404 w 2890"/>
                  <a:gd name="T51" fmla="*/ 982 h 4913"/>
                  <a:gd name="T52" fmla="*/ 491 w 2890"/>
                  <a:gd name="T53" fmla="*/ 1011 h 4913"/>
                  <a:gd name="T54" fmla="*/ 404 w 2890"/>
                  <a:gd name="T55" fmla="*/ 1098 h 4913"/>
                  <a:gd name="T56" fmla="*/ 548 w 2890"/>
                  <a:gd name="T57" fmla="*/ 1242 h 4913"/>
                  <a:gd name="T58" fmla="*/ 635 w 2890"/>
                  <a:gd name="T59" fmla="*/ 1445 h 4913"/>
                  <a:gd name="T60" fmla="*/ 779 w 2890"/>
                  <a:gd name="T61" fmla="*/ 1532 h 4913"/>
                  <a:gd name="T62" fmla="*/ 347 w 2890"/>
                  <a:gd name="T63" fmla="*/ 3438 h 4913"/>
                  <a:gd name="T64" fmla="*/ 58 w 2890"/>
                  <a:gd name="T65" fmla="*/ 3929 h 4913"/>
                  <a:gd name="T66" fmla="*/ 174 w 2890"/>
                  <a:gd name="T67" fmla="*/ 4304 h 4913"/>
                  <a:gd name="T68" fmla="*/ 30 w 2890"/>
                  <a:gd name="T69" fmla="*/ 4362 h 4913"/>
                  <a:gd name="T70" fmla="*/ 30 w 2890"/>
                  <a:gd name="T71" fmla="*/ 4709 h 4913"/>
                  <a:gd name="T72" fmla="*/ 1444 w 2890"/>
                  <a:gd name="T73" fmla="*/ 4912 h 4913"/>
                  <a:gd name="T74" fmla="*/ 2860 w 2890"/>
                  <a:gd name="T75" fmla="*/ 4709 h 4913"/>
                  <a:gd name="T76" fmla="*/ 2860 w 2890"/>
                  <a:gd name="T77" fmla="*/ 4362 h 4913"/>
                  <a:gd name="T78" fmla="*/ 2715 w 2890"/>
                  <a:gd name="T79" fmla="*/ 4304 h 4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90" h="4913">
                    <a:moveTo>
                      <a:pt x="2715" y="4304"/>
                    </a:moveTo>
                    <a:lnTo>
                      <a:pt x="2715" y="4304"/>
                    </a:lnTo>
                    <a:cubicBezTo>
                      <a:pt x="2715" y="4304"/>
                      <a:pt x="2889" y="4189"/>
                      <a:pt x="2831" y="3929"/>
                    </a:cubicBezTo>
                    <a:cubicBezTo>
                      <a:pt x="2773" y="3698"/>
                      <a:pt x="2310" y="3640"/>
                      <a:pt x="2543" y="3438"/>
                    </a:cubicBezTo>
                    <a:cubicBezTo>
                      <a:pt x="2773" y="3207"/>
                      <a:pt x="1965" y="3207"/>
                      <a:pt x="2109" y="1532"/>
                    </a:cubicBezTo>
                    <a:cubicBezTo>
                      <a:pt x="2109" y="1416"/>
                      <a:pt x="2225" y="1502"/>
                      <a:pt x="2225" y="1445"/>
                    </a:cubicBezTo>
                    <a:cubicBezTo>
                      <a:pt x="2253" y="1386"/>
                      <a:pt x="2196" y="1271"/>
                      <a:pt x="2310" y="1242"/>
                    </a:cubicBezTo>
                    <a:cubicBezTo>
                      <a:pt x="2456" y="1185"/>
                      <a:pt x="2484" y="1185"/>
                      <a:pt x="2484" y="1098"/>
                    </a:cubicBezTo>
                    <a:cubicBezTo>
                      <a:pt x="2484" y="1011"/>
                      <a:pt x="2397" y="1011"/>
                      <a:pt x="2397" y="1011"/>
                    </a:cubicBezTo>
                    <a:cubicBezTo>
                      <a:pt x="2397" y="1011"/>
                      <a:pt x="2456" y="1011"/>
                      <a:pt x="2484" y="982"/>
                    </a:cubicBezTo>
                    <a:cubicBezTo>
                      <a:pt x="2484" y="87"/>
                      <a:pt x="2484" y="87"/>
                      <a:pt x="2484" y="87"/>
                    </a:cubicBezTo>
                    <a:cubicBezTo>
                      <a:pt x="2484" y="87"/>
                      <a:pt x="2484" y="29"/>
                      <a:pt x="1993" y="29"/>
                    </a:cubicBezTo>
                    <a:cubicBezTo>
                      <a:pt x="1993" y="145"/>
                      <a:pt x="1993" y="145"/>
                      <a:pt x="1993" y="145"/>
                    </a:cubicBezTo>
                    <a:cubicBezTo>
                      <a:pt x="1878" y="145"/>
                      <a:pt x="1878" y="145"/>
                      <a:pt x="1878" y="145"/>
                    </a:cubicBezTo>
                    <a:cubicBezTo>
                      <a:pt x="1878" y="0"/>
                      <a:pt x="1878" y="0"/>
                      <a:pt x="1878" y="0"/>
                    </a:cubicBezTo>
                    <a:cubicBezTo>
                      <a:pt x="1762" y="0"/>
                      <a:pt x="1647" y="0"/>
                      <a:pt x="1531" y="0"/>
                    </a:cubicBezTo>
                    <a:lnTo>
                      <a:pt x="1531" y="0"/>
                    </a:lnTo>
                    <a:cubicBezTo>
                      <a:pt x="1502" y="0"/>
                      <a:pt x="1473" y="0"/>
                      <a:pt x="1444" y="0"/>
                    </a:cubicBezTo>
                    <a:cubicBezTo>
                      <a:pt x="1416" y="0"/>
                      <a:pt x="1386" y="0"/>
                      <a:pt x="1357" y="0"/>
                    </a:cubicBezTo>
                    <a:lnTo>
                      <a:pt x="1357" y="0"/>
                    </a:lnTo>
                    <a:cubicBezTo>
                      <a:pt x="1126" y="0"/>
                      <a:pt x="953" y="0"/>
                      <a:pt x="838" y="29"/>
                    </a:cubicBezTo>
                    <a:cubicBezTo>
                      <a:pt x="838" y="174"/>
                      <a:pt x="838" y="174"/>
                      <a:pt x="838" y="174"/>
                    </a:cubicBezTo>
                    <a:cubicBezTo>
                      <a:pt x="693" y="174"/>
                      <a:pt x="693" y="174"/>
                      <a:pt x="693" y="174"/>
                    </a:cubicBezTo>
                    <a:cubicBezTo>
                      <a:pt x="693" y="29"/>
                      <a:pt x="693" y="29"/>
                      <a:pt x="693" y="29"/>
                    </a:cubicBezTo>
                    <a:cubicBezTo>
                      <a:pt x="404" y="58"/>
                      <a:pt x="404" y="87"/>
                      <a:pt x="404" y="87"/>
                    </a:cubicBezTo>
                    <a:cubicBezTo>
                      <a:pt x="404" y="982"/>
                      <a:pt x="404" y="982"/>
                      <a:pt x="404" y="982"/>
                    </a:cubicBezTo>
                    <a:cubicBezTo>
                      <a:pt x="433" y="1011"/>
                      <a:pt x="491" y="1011"/>
                      <a:pt x="491" y="1011"/>
                    </a:cubicBezTo>
                    <a:cubicBezTo>
                      <a:pt x="491" y="1011"/>
                      <a:pt x="404" y="1011"/>
                      <a:pt x="404" y="1098"/>
                    </a:cubicBezTo>
                    <a:cubicBezTo>
                      <a:pt x="404" y="1185"/>
                      <a:pt x="433" y="1185"/>
                      <a:pt x="548" y="1242"/>
                    </a:cubicBezTo>
                    <a:cubicBezTo>
                      <a:pt x="693" y="1271"/>
                      <a:pt x="635" y="1386"/>
                      <a:pt x="635" y="1445"/>
                    </a:cubicBezTo>
                    <a:cubicBezTo>
                      <a:pt x="664" y="1502"/>
                      <a:pt x="779" y="1416"/>
                      <a:pt x="779" y="1532"/>
                    </a:cubicBezTo>
                    <a:cubicBezTo>
                      <a:pt x="924" y="3207"/>
                      <a:pt x="117" y="3207"/>
                      <a:pt x="347" y="3438"/>
                    </a:cubicBezTo>
                    <a:cubicBezTo>
                      <a:pt x="578" y="3640"/>
                      <a:pt x="117" y="3698"/>
                      <a:pt x="58" y="3929"/>
                    </a:cubicBezTo>
                    <a:cubicBezTo>
                      <a:pt x="0" y="4189"/>
                      <a:pt x="174" y="4304"/>
                      <a:pt x="174" y="4304"/>
                    </a:cubicBezTo>
                    <a:cubicBezTo>
                      <a:pt x="174" y="4304"/>
                      <a:pt x="30" y="4304"/>
                      <a:pt x="30" y="4362"/>
                    </a:cubicBezTo>
                    <a:cubicBezTo>
                      <a:pt x="30" y="4449"/>
                      <a:pt x="30" y="4709"/>
                      <a:pt x="30" y="4709"/>
                    </a:cubicBezTo>
                    <a:cubicBezTo>
                      <a:pt x="174" y="4825"/>
                      <a:pt x="809" y="4912"/>
                      <a:pt x="1444" y="4912"/>
                    </a:cubicBezTo>
                    <a:cubicBezTo>
                      <a:pt x="2080" y="4912"/>
                      <a:pt x="2715" y="4825"/>
                      <a:pt x="2860" y="4709"/>
                    </a:cubicBezTo>
                    <a:cubicBezTo>
                      <a:pt x="2860" y="4709"/>
                      <a:pt x="2860" y="4449"/>
                      <a:pt x="2860" y="4362"/>
                    </a:cubicBezTo>
                    <a:cubicBezTo>
                      <a:pt x="2860" y="4304"/>
                      <a:pt x="2715" y="4304"/>
                      <a:pt x="2715" y="4304"/>
                    </a:cubicBezTo>
                  </a:path>
                </a:pathLst>
              </a:custGeom>
              <a:solidFill>
                <a:schemeClr val="accent4"/>
              </a:solidFill>
              <a:ln>
                <a:noFill/>
              </a:ln>
              <a:effectLst/>
            </p:spPr>
            <p:txBody>
              <a:bodyPr wrap="none" anchor="ctr">
                <a:normAutofit/>
              </a:bodyPr>
              <a:lstStyle/>
              <a:p>
                <a:endParaRPr lang="en-US"/>
              </a:p>
            </p:txBody>
          </p:sp>
          <p:sp>
            <p:nvSpPr>
              <p:cNvPr id="117" name="TextBox 116"/>
              <p:cNvSpPr txBox="1"/>
              <p:nvPr/>
            </p:nvSpPr>
            <p:spPr>
              <a:xfrm>
                <a:off x="3774498" y="1984143"/>
                <a:ext cx="236799" cy="282692"/>
              </a:xfrm>
              <a:prstGeom prst="rect">
                <a:avLst/>
              </a:prstGeom>
              <a:noFill/>
            </p:spPr>
            <p:txBody>
              <a:bodyPr wrap="none" lIns="0" tIns="0" rIns="0" bIns="0" rtlCol="0">
                <a:normAutofit/>
              </a:bodyPr>
              <a:lstStyle/>
              <a:p>
                <a:pPr algn="ctr"/>
                <a:r>
                  <a:rPr lang="en-US" sz="1400" b="1" dirty="0">
                    <a:solidFill>
                      <a:schemeClr val="bg1"/>
                    </a:solidFill>
                  </a:rPr>
                  <a:t>I</a:t>
                </a:r>
              </a:p>
            </p:txBody>
          </p:sp>
        </p:grpSp>
        <p:sp>
          <p:nvSpPr>
            <p:cNvPr id="115" name="Rectangle 114"/>
            <p:cNvSpPr/>
            <p:nvPr/>
          </p:nvSpPr>
          <p:spPr>
            <a:xfrm>
              <a:off x="3251856" y="3881718"/>
              <a:ext cx="1088033" cy="2447364"/>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grpSp>
      <p:grpSp>
        <p:nvGrpSpPr>
          <p:cNvPr id="118" name="Group 117"/>
          <p:cNvGrpSpPr/>
          <p:nvPr/>
        </p:nvGrpSpPr>
        <p:grpSpPr>
          <a:xfrm flipV="1">
            <a:off x="265746" y="1369488"/>
            <a:ext cx="2968991" cy="548448"/>
            <a:chOff x="838200" y="5135136"/>
            <a:chExt cx="4948318" cy="956519"/>
          </a:xfrm>
        </p:grpSpPr>
        <p:cxnSp>
          <p:nvCxnSpPr>
            <p:cNvPr id="119" name="Straight Connector 118"/>
            <p:cNvCxnSpPr/>
            <p:nvPr/>
          </p:nvCxnSpPr>
          <p:spPr>
            <a:xfrm>
              <a:off x="838200" y="6088295"/>
              <a:ext cx="4342085"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H="1">
              <a:off x="5181601" y="5135136"/>
              <a:ext cx="604917" cy="956519"/>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21" name="TextBox 120"/>
          <p:cNvSpPr txBox="1"/>
          <p:nvPr/>
        </p:nvSpPr>
        <p:spPr>
          <a:xfrm>
            <a:off x="265745" y="1727461"/>
            <a:ext cx="1972375" cy="776971"/>
          </a:xfrm>
          <a:prstGeom prst="rect">
            <a:avLst/>
          </a:prstGeom>
          <a:noFill/>
        </p:spPr>
        <p:txBody>
          <a:bodyPr wrap="square" lIns="0" tIns="0" rIns="0" bIns="0" rtlCol="0" anchor="t">
            <a:normAutofit fontScale="92500" lnSpcReduction="10000"/>
          </a:bodyPr>
          <a:lstStyle/>
          <a:p>
            <a:r>
              <a:rPr lang="en-US" b="1" u="sng" dirty="0" smtClean="0">
                <a:solidFill>
                  <a:srgbClr val="C00000"/>
                </a:solidFill>
              </a:rPr>
              <a:t>NYS</a:t>
            </a:r>
            <a:r>
              <a:rPr lang="en-US" b="1" u="sng" dirty="0" smtClean="0">
                <a:solidFill>
                  <a:schemeClr val="tx2">
                    <a:lumMod val="75000"/>
                  </a:schemeClr>
                </a:solidFill>
              </a:rPr>
              <a:t>CHP</a:t>
            </a:r>
            <a:r>
              <a:rPr lang="en-US" b="1" u="sng" dirty="0" smtClean="0">
                <a:solidFill>
                  <a:schemeClr val="accent4"/>
                </a:solidFill>
              </a:rPr>
              <a:t> Essential Positions </a:t>
            </a:r>
          </a:p>
          <a:p>
            <a:pPr marL="285750" indent="-285750">
              <a:buFont typeface="Wingdings" panose="05000000000000000000" pitchFamily="2" charset="2"/>
              <a:buChar char="q"/>
            </a:pPr>
            <a:r>
              <a:rPr lang="en-US" b="1" dirty="0" smtClean="0">
                <a:solidFill>
                  <a:schemeClr val="accent4"/>
                </a:solidFill>
              </a:rPr>
              <a:t>Leadership Development Program</a:t>
            </a:r>
          </a:p>
          <a:p>
            <a:pPr marL="285750" indent="-285750">
              <a:buFont typeface="Wingdings" panose="05000000000000000000" pitchFamily="2" charset="2"/>
              <a:buChar char="q"/>
            </a:pPr>
            <a:r>
              <a:rPr lang="en-US" b="1" dirty="0" smtClean="0">
                <a:solidFill>
                  <a:schemeClr val="accent4"/>
                </a:solidFill>
              </a:rPr>
              <a:t>Leader Position Matrix</a:t>
            </a:r>
            <a:endParaRPr lang="en-US" b="1" dirty="0">
              <a:solidFill>
                <a:schemeClr val="accent4"/>
              </a:solidFill>
            </a:endParaRPr>
          </a:p>
          <a:p>
            <a:endParaRPr lang="en-US" sz="600" b="1" dirty="0"/>
          </a:p>
          <a:p>
            <a:endParaRPr lang="en-US" sz="1100" b="1" dirty="0"/>
          </a:p>
        </p:txBody>
      </p:sp>
      <p:grpSp>
        <p:nvGrpSpPr>
          <p:cNvPr id="122" name="Group 121"/>
          <p:cNvGrpSpPr/>
          <p:nvPr/>
        </p:nvGrpSpPr>
        <p:grpSpPr>
          <a:xfrm>
            <a:off x="3779042" y="1371413"/>
            <a:ext cx="2796064" cy="283998"/>
            <a:chOff x="6693694" y="1361416"/>
            <a:chExt cx="4660107" cy="495307"/>
          </a:xfrm>
        </p:grpSpPr>
        <p:cxnSp>
          <p:nvCxnSpPr>
            <p:cNvPr id="123" name="Straight Connector 122"/>
            <p:cNvCxnSpPr/>
            <p:nvPr/>
          </p:nvCxnSpPr>
          <p:spPr>
            <a:xfrm flipH="1" flipV="1">
              <a:off x="7011716" y="1361416"/>
              <a:ext cx="4342085"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flipV="1">
              <a:off x="6693694" y="1361417"/>
              <a:ext cx="313242" cy="495306"/>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25" name="TextBox 124"/>
          <p:cNvSpPr txBox="1"/>
          <p:nvPr/>
        </p:nvSpPr>
        <p:spPr>
          <a:xfrm>
            <a:off x="4661237" y="1727461"/>
            <a:ext cx="1913870" cy="776971"/>
          </a:xfrm>
          <a:prstGeom prst="rect">
            <a:avLst/>
          </a:prstGeom>
          <a:noFill/>
        </p:spPr>
        <p:txBody>
          <a:bodyPr wrap="square" lIns="0" tIns="0" rIns="0" bIns="0" rtlCol="0" anchor="t">
            <a:normAutofit fontScale="85000" lnSpcReduction="20000"/>
          </a:bodyPr>
          <a:lstStyle/>
          <a:p>
            <a:pPr algn="r"/>
            <a:r>
              <a:rPr lang="en-US" b="1" u="sng" dirty="0" smtClean="0">
                <a:solidFill>
                  <a:srgbClr val="FF0000"/>
                </a:solidFill>
              </a:rPr>
              <a:t>Financial Management</a:t>
            </a:r>
            <a:endParaRPr lang="en-US" b="1" u="sng" dirty="0">
              <a:solidFill>
                <a:srgbClr val="FF0000"/>
              </a:solidFill>
            </a:endParaRPr>
          </a:p>
          <a:p>
            <a:pPr algn="r"/>
            <a:endParaRPr lang="en-US" sz="600" b="1" dirty="0"/>
          </a:p>
          <a:p>
            <a:pPr marL="171450" indent="-171450">
              <a:buFont typeface="Wingdings" panose="05000000000000000000" pitchFamily="2" charset="2"/>
              <a:buChar char="q"/>
            </a:pPr>
            <a:r>
              <a:rPr lang="en-US" sz="1100" dirty="0" smtClean="0">
                <a:solidFill>
                  <a:schemeClr val="tx1">
                    <a:lumMod val="75000"/>
                    <a:lumOff val="25000"/>
                  </a:schemeClr>
                </a:solidFill>
              </a:rPr>
              <a:t>Development of Modules on Budget Development for Chapters</a:t>
            </a:r>
          </a:p>
          <a:p>
            <a:pPr marL="171450" indent="-171450">
              <a:buFont typeface="Wingdings" panose="05000000000000000000" pitchFamily="2" charset="2"/>
              <a:buChar char="q"/>
            </a:pPr>
            <a:r>
              <a:rPr lang="en-US" sz="1100" dirty="0">
                <a:solidFill>
                  <a:schemeClr val="tx1">
                    <a:lumMod val="75000"/>
                    <a:lumOff val="25000"/>
                  </a:schemeClr>
                </a:solidFill>
              </a:rPr>
              <a:t>F</a:t>
            </a:r>
            <a:r>
              <a:rPr lang="en-US" sz="1100" dirty="0" smtClean="0">
                <a:solidFill>
                  <a:schemeClr val="tx1">
                    <a:lumMod val="75000"/>
                    <a:lumOff val="25000"/>
                  </a:schemeClr>
                </a:solidFill>
              </a:rPr>
              <a:t>ormat for regular reporting</a:t>
            </a:r>
            <a:endParaRPr lang="en-US" sz="900" dirty="0" smtClean="0">
              <a:solidFill>
                <a:schemeClr val="tx1">
                  <a:lumMod val="75000"/>
                  <a:lumOff val="25000"/>
                </a:schemeClr>
              </a:solidFill>
            </a:endParaRPr>
          </a:p>
          <a:p>
            <a:pPr marL="171450" indent="-171450">
              <a:buFont typeface="Wingdings" panose="05000000000000000000" pitchFamily="2" charset="2"/>
              <a:buChar char="q"/>
            </a:pPr>
            <a:r>
              <a:rPr lang="en-US" sz="1100" dirty="0">
                <a:solidFill>
                  <a:schemeClr val="tx1">
                    <a:lumMod val="75000"/>
                    <a:lumOff val="25000"/>
                  </a:schemeClr>
                </a:solidFill>
              </a:rPr>
              <a:t>S</a:t>
            </a:r>
            <a:r>
              <a:rPr lang="en-US" sz="1100" dirty="0" smtClean="0">
                <a:solidFill>
                  <a:schemeClr val="tx1">
                    <a:lumMod val="75000"/>
                    <a:lumOff val="25000"/>
                  </a:schemeClr>
                </a:solidFill>
              </a:rPr>
              <a:t>olid strategic plan for Council sustainable finances</a:t>
            </a:r>
            <a:endParaRPr lang="en-US" sz="1100" b="1" dirty="0"/>
          </a:p>
        </p:txBody>
      </p:sp>
      <p:sp>
        <p:nvSpPr>
          <p:cNvPr id="126" name="TextBox 125"/>
          <p:cNvSpPr txBox="1"/>
          <p:nvPr/>
        </p:nvSpPr>
        <p:spPr>
          <a:xfrm>
            <a:off x="4661237" y="3138555"/>
            <a:ext cx="1913870" cy="776971"/>
          </a:xfrm>
          <a:prstGeom prst="rect">
            <a:avLst/>
          </a:prstGeom>
          <a:noFill/>
        </p:spPr>
        <p:txBody>
          <a:bodyPr wrap="square" lIns="0" tIns="0" rIns="0" bIns="0" rtlCol="0" anchor="b">
            <a:normAutofit fontScale="85000" lnSpcReduction="20000"/>
          </a:bodyPr>
          <a:lstStyle/>
          <a:p>
            <a:pPr algn="r"/>
            <a:r>
              <a:rPr lang="en-US" b="1" u="sng" dirty="0" smtClean="0">
                <a:solidFill>
                  <a:schemeClr val="accent3"/>
                </a:solidFill>
              </a:rPr>
              <a:t>Financial Management</a:t>
            </a:r>
            <a:endParaRPr lang="en-US" b="1" u="sng" dirty="0">
              <a:solidFill>
                <a:schemeClr val="accent3"/>
              </a:solidFill>
            </a:endParaRPr>
          </a:p>
          <a:p>
            <a:pPr algn="r"/>
            <a:endParaRPr lang="en-US" sz="600" b="1" dirty="0"/>
          </a:p>
          <a:p>
            <a:pPr marL="171450" indent="-171450">
              <a:buFont typeface="Wingdings" panose="05000000000000000000" pitchFamily="2" charset="2"/>
              <a:buChar char="q"/>
            </a:pPr>
            <a:r>
              <a:rPr lang="en-US" sz="1000" dirty="0">
                <a:solidFill>
                  <a:schemeClr val="tx1">
                    <a:lumMod val="75000"/>
                    <a:lumOff val="25000"/>
                  </a:schemeClr>
                </a:solidFill>
              </a:rPr>
              <a:t>C</a:t>
            </a:r>
            <a:r>
              <a:rPr lang="en-US" sz="1000" dirty="0" smtClean="0">
                <a:solidFill>
                  <a:schemeClr val="tx1">
                    <a:lumMod val="75000"/>
                    <a:lumOff val="25000"/>
                  </a:schemeClr>
                </a:solidFill>
              </a:rPr>
              <a:t>reated the Director of Resource Development</a:t>
            </a:r>
          </a:p>
          <a:p>
            <a:pPr marL="171450" indent="-171450">
              <a:buFont typeface="Wingdings" panose="05000000000000000000" pitchFamily="2" charset="2"/>
              <a:buChar char="q"/>
            </a:pPr>
            <a:r>
              <a:rPr lang="en-US" sz="1000" dirty="0" smtClean="0">
                <a:solidFill>
                  <a:schemeClr val="tx1">
                    <a:lumMod val="75000"/>
                    <a:lumOff val="25000"/>
                  </a:schemeClr>
                </a:solidFill>
              </a:rPr>
              <a:t>Draft Charter created for this Committee</a:t>
            </a:r>
          </a:p>
          <a:p>
            <a:pPr marL="171450" indent="-171450">
              <a:buFont typeface="Wingdings" panose="05000000000000000000" pitchFamily="2" charset="2"/>
              <a:buChar char="q"/>
            </a:pPr>
            <a:r>
              <a:rPr lang="en-US" sz="1000" dirty="0">
                <a:solidFill>
                  <a:schemeClr val="tx1">
                    <a:lumMod val="75000"/>
                    <a:lumOff val="25000"/>
                  </a:schemeClr>
                </a:solidFill>
              </a:rPr>
              <a:t>U</a:t>
            </a:r>
            <a:r>
              <a:rPr lang="en-US" sz="1000" dirty="0" smtClean="0">
                <a:solidFill>
                  <a:schemeClr val="tx1">
                    <a:lumMod val="75000"/>
                    <a:lumOff val="25000"/>
                  </a:schemeClr>
                </a:solidFill>
              </a:rPr>
              <a:t>nderlying committees</a:t>
            </a:r>
            <a:r>
              <a:rPr lang="en-US" sz="900" dirty="0">
                <a:solidFill>
                  <a:schemeClr val="tx1">
                    <a:lumMod val="75000"/>
                    <a:lumOff val="25000"/>
                  </a:schemeClr>
                </a:solidFill>
              </a:rPr>
              <a:t> </a:t>
            </a:r>
            <a:r>
              <a:rPr lang="en-US" sz="900" dirty="0" smtClean="0">
                <a:solidFill>
                  <a:schemeClr val="tx1">
                    <a:lumMod val="75000"/>
                    <a:lumOff val="25000"/>
                  </a:schemeClr>
                </a:solidFill>
              </a:rPr>
              <a:t>listed</a:t>
            </a:r>
            <a:endParaRPr lang="en-US" sz="900" b="1" dirty="0"/>
          </a:p>
        </p:txBody>
      </p:sp>
      <p:grpSp>
        <p:nvGrpSpPr>
          <p:cNvPr id="127" name="Group 126"/>
          <p:cNvGrpSpPr/>
          <p:nvPr/>
        </p:nvGrpSpPr>
        <p:grpSpPr>
          <a:xfrm flipH="1">
            <a:off x="3663888" y="3622485"/>
            <a:ext cx="2911219" cy="461150"/>
            <a:chOff x="838200" y="5287389"/>
            <a:chExt cx="4852031" cy="804266"/>
          </a:xfrm>
        </p:grpSpPr>
        <p:cxnSp>
          <p:nvCxnSpPr>
            <p:cNvPr id="128" name="Straight Connector 127"/>
            <p:cNvCxnSpPr/>
            <p:nvPr/>
          </p:nvCxnSpPr>
          <p:spPr>
            <a:xfrm>
              <a:off x="838200" y="6088295"/>
              <a:ext cx="434208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5181600" y="5287389"/>
              <a:ext cx="508631" cy="80426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34" name="TextBox 133"/>
          <p:cNvSpPr txBox="1"/>
          <p:nvPr/>
        </p:nvSpPr>
        <p:spPr>
          <a:xfrm>
            <a:off x="265746" y="3138555"/>
            <a:ext cx="1913870" cy="776971"/>
          </a:xfrm>
          <a:prstGeom prst="rect">
            <a:avLst/>
          </a:prstGeom>
          <a:noFill/>
        </p:spPr>
        <p:txBody>
          <a:bodyPr wrap="square" lIns="0" tIns="0" rIns="0" bIns="0" rtlCol="0" anchor="b">
            <a:normAutofit fontScale="92500" lnSpcReduction="20000"/>
          </a:bodyPr>
          <a:lstStyle/>
          <a:p>
            <a:r>
              <a:rPr lang="en-US" b="1" u="sng" dirty="0" smtClean="0">
                <a:solidFill>
                  <a:schemeClr val="accent4">
                    <a:lumMod val="20000"/>
                    <a:lumOff val="80000"/>
                  </a:schemeClr>
                </a:solidFill>
              </a:rPr>
              <a:t>BOD Education</a:t>
            </a:r>
            <a:endParaRPr lang="en-US" b="1" u="sng" dirty="0">
              <a:solidFill>
                <a:schemeClr val="accent4">
                  <a:lumMod val="20000"/>
                  <a:lumOff val="80000"/>
                </a:schemeClr>
              </a:solidFill>
            </a:endParaRPr>
          </a:p>
          <a:p>
            <a:endParaRPr lang="en-US" sz="600" b="1" dirty="0"/>
          </a:p>
          <a:p>
            <a:pPr marL="171450" indent="-171450">
              <a:buFont typeface="Wingdings" panose="05000000000000000000" pitchFamily="2" charset="2"/>
              <a:buChar char="q"/>
            </a:pPr>
            <a:r>
              <a:rPr lang="en-US" sz="1100" dirty="0" smtClean="0">
                <a:solidFill>
                  <a:schemeClr val="tx1">
                    <a:lumMod val="75000"/>
                    <a:lumOff val="25000"/>
                  </a:schemeClr>
                </a:solidFill>
              </a:rPr>
              <a:t>Ten Fiduciary Responsibilities</a:t>
            </a:r>
          </a:p>
          <a:p>
            <a:pPr marL="171450" indent="-171450">
              <a:buFont typeface="Wingdings" panose="05000000000000000000" pitchFamily="2" charset="2"/>
              <a:buChar char="q"/>
            </a:pPr>
            <a:r>
              <a:rPr lang="en-US" sz="1100" dirty="0" smtClean="0">
                <a:solidFill>
                  <a:schemeClr val="tx1">
                    <a:lumMod val="75000"/>
                    <a:lumOff val="25000"/>
                  </a:schemeClr>
                </a:solidFill>
              </a:rPr>
              <a:t>Conflict of Interest</a:t>
            </a:r>
          </a:p>
          <a:p>
            <a:pPr marL="171450" indent="-171450">
              <a:buFont typeface="Wingdings" panose="05000000000000000000" pitchFamily="2" charset="2"/>
              <a:buChar char="q"/>
            </a:pPr>
            <a:r>
              <a:rPr lang="en-US" sz="1100" dirty="0" smtClean="0">
                <a:solidFill>
                  <a:schemeClr val="tx1">
                    <a:lumMod val="75000"/>
                    <a:lumOff val="25000"/>
                  </a:schemeClr>
                </a:solidFill>
              </a:rPr>
              <a:t>Board Member Agreement</a:t>
            </a:r>
          </a:p>
          <a:p>
            <a:pPr marL="171450" indent="-171450">
              <a:buFont typeface="Wingdings" panose="05000000000000000000" pitchFamily="2" charset="2"/>
              <a:buChar char="q"/>
            </a:pPr>
            <a:r>
              <a:rPr lang="en-US" sz="1100" dirty="0" smtClean="0">
                <a:solidFill>
                  <a:schemeClr val="tx1">
                    <a:lumMod val="75000"/>
                    <a:lumOff val="25000"/>
                  </a:schemeClr>
                </a:solidFill>
              </a:rPr>
              <a:t>Others (?)</a:t>
            </a:r>
          </a:p>
          <a:p>
            <a:pPr marL="171450" indent="-171450">
              <a:buFont typeface="Wingdings" panose="05000000000000000000" pitchFamily="2" charset="2"/>
              <a:buChar char="q"/>
            </a:pPr>
            <a:endParaRPr lang="en-US" sz="1100" b="1" dirty="0"/>
          </a:p>
        </p:txBody>
      </p:sp>
      <p:grpSp>
        <p:nvGrpSpPr>
          <p:cNvPr id="135" name="Group 134"/>
          <p:cNvGrpSpPr/>
          <p:nvPr/>
        </p:nvGrpSpPr>
        <p:grpSpPr>
          <a:xfrm>
            <a:off x="265746" y="3622485"/>
            <a:ext cx="2911219" cy="461150"/>
            <a:chOff x="838200" y="5287389"/>
            <a:chExt cx="4852031" cy="804266"/>
          </a:xfrm>
        </p:grpSpPr>
        <p:cxnSp>
          <p:nvCxnSpPr>
            <p:cNvPr id="136" name="Straight Connector 135"/>
            <p:cNvCxnSpPr/>
            <p:nvPr/>
          </p:nvCxnSpPr>
          <p:spPr>
            <a:xfrm>
              <a:off x="838200" y="6088295"/>
              <a:ext cx="4342085" cy="0"/>
            </a:xfrm>
            <a:prstGeom prst="line">
              <a:avLst/>
            </a:prstGeom>
            <a:ln>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5181600" y="5287389"/>
              <a:ext cx="508631" cy="804266"/>
            </a:xfrm>
            <a:prstGeom prst="line">
              <a:avLst/>
            </a:prstGeom>
            <a:ln>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38" name="Group 137"/>
          <p:cNvGrpSpPr/>
          <p:nvPr/>
        </p:nvGrpSpPr>
        <p:grpSpPr>
          <a:xfrm>
            <a:off x="2794626" y="2442085"/>
            <a:ext cx="870427" cy="2521298"/>
            <a:chOff x="3789751" y="2421539"/>
            <a:chExt cx="1088033" cy="3297943"/>
          </a:xfrm>
        </p:grpSpPr>
        <p:grpSp>
          <p:nvGrpSpPr>
            <p:cNvPr id="139" name="Group 138">
              <a:extLst>
                <a:ext uri="{FF2B5EF4-FFF2-40B4-BE49-F238E27FC236}">
                  <a16:creationId xmlns:a16="http://schemas.microsoft.com/office/drawing/2014/main" id="{CF19F1C1-CFE3-4F85-AB26-BD42B401AA2E}"/>
                </a:ext>
              </a:extLst>
            </p:cNvPr>
            <p:cNvGrpSpPr/>
            <p:nvPr/>
          </p:nvGrpSpPr>
          <p:grpSpPr>
            <a:xfrm>
              <a:off x="3828378" y="2421539"/>
              <a:ext cx="942823" cy="1603519"/>
              <a:chOff x="3828378" y="2421539"/>
              <a:chExt cx="942823" cy="1603519"/>
            </a:xfrm>
          </p:grpSpPr>
          <p:sp>
            <p:nvSpPr>
              <p:cNvPr id="142" name="Freeform 10"/>
              <p:cNvSpPr>
                <a:spLocks noChangeArrowheads="1"/>
              </p:cNvSpPr>
              <p:nvPr/>
            </p:nvSpPr>
            <p:spPr bwMode="auto">
              <a:xfrm>
                <a:off x="3828378" y="2421539"/>
                <a:ext cx="942823" cy="1603519"/>
              </a:xfrm>
              <a:custGeom>
                <a:avLst/>
                <a:gdLst>
                  <a:gd name="T0" fmla="*/ 2715 w 2890"/>
                  <a:gd name="T1" fmla="*/ 4304 h 4913"/>
                  <a:gd name="T2" fmla="*/ 2715 w 2890"/>
                  <a:gd name="T3" fmla="*/ 4304 h 4913"/>
                  <a:gd name="T4" fmla="*/ 2831 w 2890"/>
                  <a:gd name="T5" fmla="*/ 3929 h 4913"/>
                  <a:gd name="T6" fmla="*/ 2543 w 2890"/>
                  <a:gd name="T7" fmla="*/ 3438 h 4913"/>
                  <a:gd name="T8" fmla="*/ 2109 w 2890"/>
                  <a:gd name="T9" fmla="*/ 1532 h 4913"/>
                  <a:gd name="T10" fmla="*/ 2225 w 2890"/>
                  <a:gd name="T11" fmla="*/ 1445 h 4913"/>
                  <a:gd name="T12" fmla="*/ 2310 w 2890"/>
                  <a:gd name="T13" fmla="*/ 1242 h 4913"/>
                  <a:gd name="T14" fmla="*/ 2484 w 2890"/>
                  <a:gd name="T15" fmla="*/ 1098 h 4913"/>
                  <a:gd name="T16" fmla="*/ 2397 w 2890"/>
                  <a:gd name="T17" fmla="*/ 1011 h 4913"/>
                  <a:gd name="T18" fmla="*/ 2484 w 2890"/>
                  <a:gd name="T19" fmla="*/ 982 h 4913"/>
                  <a:gd name="T20" fmla="*/ 2484 w 2890"/>
                  <a:gd name="T21" fmla="*/ 87 h 4913"/>
                  <a:gd name="T22" fmla="*/ 1993 w 2890"/>
                  <a:gd name="T23" fmla="*/ 29 h 4913"/>
                  <a:gd name="T24" fmla="*/ 1993 w 2890"/>
                  <a:gd name="T25" fmla="*/ 145 h 4913"/>
                  <a:gd name="T26" fmla="*/ 1878 w 2890"/>
                  <a:gd name="T27" fmla="*/ 145 h 4913"/>
                  <a:gd name="T28" fmla="*/ 1878 w 2890"/>
                  <a:gd name="T29" fmla="*/ 0 h 4913"/>
                  <a:gd name="T30" fmla="*/ 1531 w 2890"/>
                  <a:gd name="T31" fmla="*/ 0 h 4913"/>
                  <a:gd name="T32" fmla="*/ 1531 w 2890"/>
                  <a:gd name="T33" fmla="*/ 0 h 4913"/>
                  <a:gd name="T34" fmla="*/ 1444 w 2890"/>
                  <a:gd name="T35" fmla="*/ 0 h 4913"/>
                  <a:gd name="T36" fmla="*/ 1357 w 2890"/>
                  <a:gd name="T37" fmla="*/ 0 h 4913"/>
                  <a:gd name="T38" fmla="*/ 1357 w 2890"/>
                  <a:gd name="T39" fmla="*/ 0 h 4913"/>
                  <a:gd name="T40" fmla="*/ 838 w 2890"/>
                  <a:gd name="T41" fmla="*/ 29 h 4913"/>
                  <a:gd name="T42" fmla="*/ 838 w 2890"/>
                  <a:gd name="T43" fmla="*/ 174 h 4913"/>
                  <a:gd name="T44" fmla="*/ 693 w 2890"/>
                  <a:gd name="T45" fmla="*/ 174 h 4913"/>
                  <a:gd name="T46" fmla="*/ 693 w 2890"/>
                  <a:gd name="T47" fmla="*/ 29 h 4913"/>
                  <a:gd name="T48" fmla="*/ 404 w 2890"/>
                  <a:gd name="T49" fmla="*/ 87 h 4913"/>
                  <a:gd name="T50" fmla="*/ 404 w 2890"/>
                  <a:gd name="T51" fmla="*/ 982 h 4913"/>
                  <a:gd name="T52" fmla="*/ 491 w 2890"/>
                  <a:gd name="T53" fmla="*/ 1011 h 4913"/>
                  <a:gd name="T54" fmla="*/ 404 w 2890"/>
                  <a:gd name="T55" fmla="*/ 1098 h 4913"/>
                  <a:gd name="T56" fmla="*/ 548 w 2890"/>
                  <a:gd name="T57" fmla="*/ 1242 h 4913"/>
                  <a:gd name="T58" fmla="*/ 635 w 2890"/>
                  <a:gd name="T59" fmla="*/ 1445 h 4913"/>
                  <a:gd name="T60" fmla="*/ 779 w 2890"/>
                  <a:gd name="T61" fmla="*/ 1532 h 4913"/>
                  <a:gd name="T62" fmla="*/ 347 w 2890"/>
                  <a:gd name="T63" fmla="*/ 3438 h 4913"/>
                  <a:gd name="T64" fmla="*/ 58 w 2890"/>
                  <a:gd name="T65" fmla="*/ 3929 h 4913"/>
                  <a:gd name="T66" fmla="*/ 174 w 2890"/>
                  <a:gd name="T67" fmla="*/ 4304 h 4913"/>
                  <a:gd name="T68" fmla="*/ 30 w 2890"/>
                  <a:gd name="T69" fmla="*/ 4362 h 4913"/>
                  <a:gd name="T70" fmla="*/ 30 w 2890"/>
                  <a:gd name="T71" fmla="*/ 4709 h 4913"/>
                  <a:gd name="T72" fmla="*/ 1444 w 2890"/>
                  <a:gd name="T73" fmla="*/ 4912 h 4913"/>
                  <a:gd name="T74" fmla="*/ 2860 w 2890"/>
                  <a:gd name="T75" fmla="*/ 4709 h 4913"/>
                  <a:gd name="T76" fmla="*/ 2860 w 2890"/>
                  <a:gd name="T77" fmla="*/ 4362 h 4913"/>
                  <a:gd name="T78" fmla="*/ 2715 w 2890"/>
                  <a:gd name="T79" fmla="*/ 4304 h 4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90" h="4913">
                    <a:moveTo>
                      <a:pt x="2715" y="4304"/>
                    </a:moveTo>
                    <a:lnTo>
                      <a:pt x="2715" y="4304"/>
                    </a:lnTo>
                    <a:cubicBezTo>
                      <a:pt x="2715" y="4304"/>
                      <a:pt x="2889" y="4189"/>
                      <a:pt x="2831" y="3929"/>
                    </a:cubicBezTo>
                    <a:cubicBezTo>
                      <a:pt x="2773" y="3698"/>
                      <a:pt x="2310" y="3640"/>
                      <a:pt x="2543" y="3438"/>
                    </a:cubicBezTo>
                    <a:cubicBezTo>
                      <a:pt x="2773" y="3207"/>
                      <a:pt x="1965" y="3207"/>
                      <a:pt x="2109" y="1532"/>
                    </a:cubicBezTo>
                    <a:cubicBezTo>
                      <a:pt x="2109" y="1416"/>
                      <a:pt x="2225" y="1502"/>
                      <a:pt x="2225" y="1445"/>
                    </a:cubicBezTo>
                    <a:cubicBezTo>
                      <a:pt x="2253" y="1386"/>
                      <a:pt x="2196" y="1271"/>
                      <a:pt x="2310" y="1242"/>
                    </a:cubicBezTo>
                    <a:cubicBezTo>
                      <a:pt x="2456" y="1185"/>
                      <a:pt x="2484" y="1185"/>
                      <a:pt x="2484" y="1098"/>
                    </a:cubicBezTo>
                    <a:cubicBezTo>
                      <a:pt x="2484" y="1011"/>
                      <a:pt x="2397" y="1011"/>
                      <a:pt x="2397" y="1011"/>
                    </a:cubicBezTo>
                    <a:cubicBezTo>
                      <a:pt x="2397" y="1011"/>
                      <a:pt x="2456" y="1011"/>
                      <a:pt x="2484" y="982"/>
                    </a:cubicBezTo>
                    <a:cubicBezTo>
                      <a:pt x="2484" y="87"/>
                      <a:pt x="2484" y="87"/>
                      <a:pt x="2484" y="87"/>
                    </a:cubicBezTo>
                    <a:cubicBezTo>
                      <a:pt x="2484" y="87"/>
                      <a:pt x="2484" y="29"/>
                      <a:pt x="1993" y="29"/>
                    </a:cubicBezTo>
                    <a:cubicBezTo>
                      <a:pt x="1993" y="145"/>
                      <a:pt x="1993" y="145"/>
                      <a:pt x="1993" y="145"/>
                    </a:cubicBezTo>
                    <a:cubicBezTo>
                      <a:pt x="1878" y="145"/>
                      <a:pt x="1878" y="145"/>
                      <a:pt x="1878" y="145"/>
                    </a:cubicBezTo>
                    <a:cubicBezTo>
                      <a:pt x="1878" y="0"/>
                      <a:pt x="1878" y="0"/>
                      <a:pt x="1878" y="0"/>
                    </a:cubicBezTo>
                    <a:cubicBezTo>
                      <a:pt x="1762" y="0"/>
                      <a:pt x="1647" y="0"/>
                      <a:pt x="1531" y="0"/>
                    </a:cubicBezTo>
                    <a:lnTo>
                      <a:pt x="1531" y="0"/>
                    </a:lnTo>
                    <a:cubicBezTo>
                      <a:pt x="1502" y="0"/>
                      <a:pt x="1473" y="0"/>
                      <a:pt x="1444" y="0"/>
                    </a:cubicBezTo>
                    <a:cubicBezTo>
                      <a:pt x="1416" y="0"/>
                      <a:pt x="1386" y="0"/>
                      <a:pt x="1357" y="0"/>
                    </a:cubicBezTo>
                    <a:lnTo>
                      <a:pt x="1357" y="0"/>
                    </a:lnTo>
                    <a:cubicBezTo>
                      <a:pt x="1126" y="0"/>
                      <a:pt x="953" y="0"/>
                      <a:pt x="838" y="29"/>
                    </a:cubicBezTo>
                    <a:cubicBezTo>
                      <a:pt x="838" y="174"/>
                      <a:pt x="838" y="174"/>
                      <a:pt x="838" y="174"/>
                    </a:cubicBezTo>
                    <a:cubicBezTo>
                      <a:pt x="693" y="174"/>
                      <a:pt x="693" y="174"/>
                      <a:pt x="693" y="174"/>
                    </a:cubicBezTo>
                    <a:cubicBezTo>
                      <a:pt x="693" y="29"/>
                      <a:pt x="693" y="29"/>
                      <a:pt x="693" y="29"/>
                    </a:cubicBezTo>
                    <a:cubicBezTo>
                      <a:pt x="404" y="58"/>
                      <a:pt x="404" y="87"/>
                      <a:pt x="404" y="87"/>
                    </a:cubicBezTo>
                    <a:cubicBezTo>
                      <a:pt x="404" y="982"/>
                      <a:pt x="404" y="982"/>
                      <a:pt x="404" y="982"/>
                    </a:cubicBezTo>
                    <a:cubicBezTo>
                      <a:pt x="433" y="1011"/>
                      <a:pt x="491" y="1011"/>
                      <a:pt x="491" y="1011"/>
                    </a:cubicBezTo>
                    <a:cubicBezTo>
                      <a:pt x="491" y="1011"/>
                      <a:pt x="404" y="1011"/>
                      <a:pt x="404" y="1098"/>
                    </a:cubicBezTo>
                    <a:cubicBezTo>
                      <a:pt x="404" y="1185"/>
                      <a:pt x="433" y="1185"/>
                      <a:pt x="548" y="1242"/>
                    </a:cubicBezTo>
                    <a:cubicBezTo>
                      <a:pt x="693" y="1271"/>
                      <a:pt x="635" y="1386"/>
                      <a:pt x="635" y="1445"/>
                    </a:cubicBezTo>
                    <a:cubicBezTo>
                      <a:pt x="664" y="1502"/>
                      <a:pt x="779" y="1416"/>
                      <a:pt x="779" y="1532"/>
                    </a:cubicBezTo>
                    <a:cubicBezTo>
                      <a:pt x="924" y="3207"/>
                      <a:pt x="117" y="3207"/>
                      <a:pt x="347" y="3438"/>
                    </a:cubicBezTo>
                    <a:cubicBezTo>
                      <a:pt x="578" y="3640"/>
                      <a:pt x="117" y="3698"/>
                      <a:pt x="58" y="3929"/>
                    </a:cubicBezTo>
                    <a:cubicBezTo>
                      <a:pt x="0" y="4189"/>
                      <a:pt x="174" y="4304"/>
                      <a:pt x="174" y="4304"/>
                    </a:cubicBezTo>
                    <a:cubicBezTo>
                      <a:pt x="174" y="4304"/>
                      <a:pt x="30" y="4304"/>
                      <a:pt x="30" y="4362"/>
                    </a:cubicBezTo>
                    <a:cubicBezTo>
                      <a:pt x="30" y="4449"/>
                      <a:pt x="30" y="4709"/>
                      <a:pt x="30" y="4709"/>
                    </a:cubicBezTo>
                    <a:cubicBezTo>
                      <a:pt x="174" y="4825"/>
                      <a:pt x="809" y="4912"/>
                      <a:pt x="1444" y="4912"/>
                    </a:cubicBezTo>
                    <a:cubicBezTo>
                      <a:pt x="2080" y="4912"/>
                      <a:pt x="2715" y="4825"/>
                      <a:pt x="2860" y="4709"/>
                    </a:cubicBezTo>
                    <a:cubicBezTo>
                      <a:pt x="2860" y="4709"/>
                      <a:pt x="2860" y="4449"/>
                      <a:pt x="2860" y="4362"/>
                    </a:cubicBezTo>
                    <a:cubicBezTo>
                      <a:pt x="2860" y="4304"/>
                      <a:pt x="2715" y="4304"/>
                      <a:pt x="2715" y="4304"/>
                    </a:cubicBezTo>
                  </a:path>
                </a:pathLst>
              </a:custGeom>
              <a:solidFill>
                <a:schemeClr val="accent4">
                  <a:lumMod val="20000"/>
                  <a:lumOff val="80000"/>
                </a:schemeClr>
              </a:solidFill>
              <a:ln>
                <a:noFill/>
              </a:ln>
              <a:effectLst/>
            </p:spPr>
            <p:txBody>
              <a:bodyPr wrap="none" anchor="ctr">
                <a:normAutofit/>
              </a:bodyPr>
              <a:lstStyle/>
              <a:p>
                <a:endParaRPr lang="en-US"/>
              </a:p>
            </p:txBody>
          </p:sp>
          <p:sp>
            <p:nvSpPr>
              <p:cNvPr id="147" name="TextBox 146"/>
              <p:cNvSpPr txBox="1"/>
              <p:nvPr/>
            </p:nvSpPr>
            <p:spPr>
              <a:xfrm>
                <a:off x="4184759" y="3137957"/>
                <a:ext cx="234038" cy="276999"/>
              </a:xfrm>
              <a:prstGeom prst="rect">
                <a:avLst/>
              </a:prstGeom>
              <a:noFill/>
            </p:spPr>
            <p:txBody>
              <a:bodyPr wrap="none" lIns="0" tIns="0" rIns="0" bIns="0" rtlCol="0">
                <a:normAutofit lnSpcReduction="10000"/>
              </a:bodyPr>
              <a:lstStyle/>
              <a:p>
                <a:pPr algn="ctr"/>
                <a:r>
                  <a:rPr lang="en-US" sz="1400" b="1" dirty="0" smtClean="0">
                    <a:solidFill>
                      <a:schemeClr val="bg1"/>
                    </a:solidFill>
                  </a:rPr>
                  <a:t>II</a:t>
                </a:r>
                <a:endParaRPr lang="en-US" sz="1400" b="1" dirty="0">
                  <a:solidFill>
                    <a:schemeClr val="bg1"/>
                  </a:solidFill>
                </a:endParaRPr>
              </a:p>
            </p:txBody>
          </p:sp>
        </p:grpSp>
        <p:sp>
          <p:nvSpPr>
            <p:cNvPr id="140" name="Rectangle 139"/>
            <p:cNvSpPr/>
            <p:nvPr/>
          </p:nvSpPr>
          <p:spPr>
            <a:xfrm>
              <a:off x="3789751" y="3962398"/>
              <a:ext cx="1088033" cy="1757084"/>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grpSp>
    </p:spTree>
    <p:extLst>
      <p:ext uri="{BB962C8B-B14F-4D97-AF65-F5344CB8AC3E}">
        <p14:creationId xmlns:p14="http://schemas.microsoft.com/office/powerpoint/2010/main" val="1922273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p:cTn id="7" dur="500" fill="hold"/>
                                        <p:tgtEl>
                                          <p:spTgt spid="113"/>
                                        </p:tgtEl>
                                        <p:attrNameLst>
                                          <p:attrName>ppt_w</p:attrName>
                                        </p:attrNameLst>
                                      </p:cBhvr>
                                      <p:tavLst>
                                        <p:tav tm="0">
                                          <p:val>
                                            <p:fltVal val="0"/>
                                          </p:val>
                                        </p:tav>
                                        <p:tav tm="100000">
                                          <p:val>
                                            <p:strVal val="#ppt_w"/>
                                          </p:val>
                                        </p:tav>
                                      </p:tavLst>
                                    </p:anim>
                                    <p:anim calcmode="lin" valueType="num">
                                      <p:cBhvr>
                                        <p:cTn id="8" dur="500" fill="hold"/>
                                        <p:tgtEl>
                                          <p:spTgt spid="113"/>
                                        </p:tgtEl>
                                        <p:attrNameLst>
                                          <p:attrName>ppt_h</p:attrName>
                                        </p:attrNameLst>
                                      </p:cBhvr>
                                      <p:tavLst>
                                        <p:tav tm="0">
                                          <p:val>
                                            <p:fltVal val="0"/>
                                          </p:val>
                                        </p:tav>
                                        <p:tav tm="100000">
                                          <p:val>
                                            <p:strVal val="#ppt_h"/>
                                          </p:val>
                                        </p:tav>
                                      </p:tavLst>
                                    </p:anim>
                                    <p:animEffect transition="in" filter="fade">
                                      <p:cBhvr>
                                        <p:cTn id="9" dur="500"/>
                                        <p:tgtEl>
                                          <p:spTgt spid="113"/>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18"/>
                                        </p:tgtEl>
                                        <p:attrNameLst>
                                          <p:attrName>style.visibility</p:attrName>
                                        </p:attrNameLst>
                                      </p:cBhvr>
                                      <p:to>
                                        <p:strVal val="visible"/>
                                      </p:to>
                                    </p:set>
                                    <p:animEffect transition="in" filter="wipe(right)">
                                      <p:cBhvr>
                                        <p:cTn id="13" dur="1000"/>
                                        <p:tgtEl>
                                          <p:spTgt spid="118"/>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21"/>
                                        </p:tgtEl>
                                        <p:attrNameLst>
                                          <p:attrName>style.visibility</p:attrName>
                                        </p:attrNameLst>
                                      </p:cBhvr>
                                      <p:to>
                                        <p:strVal val="visible"/>
                                      </p:to>
                                    </p:set>
                                    <p:animEffect transition="in" filter="fade">
                                      <p:cBhvr>
                                        <p:cTn id="17" dur="500"/>
                                        <p:tgtEl>
                                          <p:spTgt spid="121"/>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138"/>
                                        </p:tgtEl>
                                        <p:attrNameLst>
                                          <p:attrName>style.visibility</p:attrName>
                                        </p:attrNameLst>
                                      </p:cBhvr>
                                      <p:to>
                                        <p:strVal val="visible"/>
                                      </p:to>
                                    </p:set>
                                    <p:anim calcmode="lin" valueType="num">
                                      <p:cBhvr>
                                        <p:cTn id="22" dur="500" fill="hold"/>
                                        <p:tgtEl>
                                          <p:spTgt spid="138"/>
                                        </p:tgtEl>
                                        <p:attrNameLst>
                                          <p:attrName>ppt_w</p:attrName>
                                        </p:attrNameLst>
                                      </p:cBhvr>
                                      <p:tavLst>
                                        <p:tav tm="0">
                                          <p:val>
                                            <p:fltVal val="0"/>
                                          </p:val>
                                        </p:tav>
                                        <p:tav tm="100000">
                                          <p:val>
                                            <p:strVal val="#ppt_w"/>
                                          </p:val>
                                        </p:tav>
                                      </p:tavLst>
                                    </p:anim>
                                    <p:anim calcmode="lin" valueType="num">
                                      <p:cBhvr>
                                        <p:cTn id="23" dur="500" fill="hold"/>
                                        <p:tgtEl>
                                          <p:spTgt spid="138"/>
                                        </p:tgtEl>
                                        <p:attrNameLst>
                                          <p:attrName>ppt_h</p:attrName>
                                        </p:attrNameLst>
                                      </p:cBhvr>
                                      <p:tavLst>
                                        <p:tav tm="0">
                                          <p:val>
                                            <p:fltVal val="0"/>
                                          </p:val>
                                        </p:tav>
                                        <p:tav tm="100000">
                                          <p:val>
                                            <p:strVal val="#ppt_h"/>
                                          </p:val>
                                        </p:tav>
                                      </p:tavLst>
                                    </p:anim>
                                    <p:animEffect transition="in" filter="fade">
                                      <p:cBhvr>
                                        <p:cTn id="24" dur="500"/>
                                        <p:tgtEl>
                                          <p:spTgt spid="138"/>
                                        </p:tgtEl>
                                      </p:cBhvr>
                                    </p:animEffect>
                                  </p:childTnLst>
                                </p:cTn>
                              </p:par>
                            </p:childTnLst>
                          </p:cTn>
                        </p:par>
                        <p:par>
                          <p:cTn id="25" fill="hold">
                            <p:stCondLst>
                              <p:cond delay="500"/>
                            </p:stCondLst>
                            <p:childTnLst>
                              <p:par>
                                <p:cTn id="26" presetID="22" presetClass="entr" presetSubtype="2" fill="hold" nodeType="afterEffect">
                                  <p:stCondLst>
                                    <p:cond delay="0"/>
                                  </p:stCondLst>
                                  <p:childTnLst>
                                    <p:set>
                                      <p:cBhvr>
                                        <p:cTn id="27" dur="1" fill="hold">
                                          <p:stCondLst>
                                            <p:cond delay="0"/>
                                          </p:stCondLst>
                                        </p:cTn>
                                        <p:tgtEl>
                                          <p:spTgt spid="135"/>
                                        </p:tgtEl>
                                        <p:attrNameLst>
                                          <p:attrName>style.visibility</p:attrName>
                                        </p:attrNameLst>
                                      </p:cBhvr>
                                      <p:to>
                                        <p:strVal val="visible"/>
                                      </p:to>
                                    </p:set>
                                    <p:animEffect transition="in" filter="wipe(right)">
                                      <p:cBhvr>
                                        <p:cTn id="28" dur="1000"/>
                                        <p:tgtEl>
                                          <p:spTgt spid="135"/>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134"/>
                                        </p:tgtEl>
                                        <p:attrNameLst>
                                          <p:attrName>style.visibility</p:attrName>
                                        </p:attrNameLst>
                                      </p:cBhvr>
                                      <p:to>
                                        <p:strVal val="visible"/>
                                      </p:to>
                                    </p:set>
                                    <p:animEffect transition="in" filter="fade">
                                      <p:cBhvr>
                                        <p:cTn id="32" dur="500"/>
                                        <p:tgtEl>
                                          <p:spTgt spid="134"/>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06"/>
                                        </p:tgtEl>
                                        <p:attrNameLst>
                                          <p:attrName>style.visibility</p:attrName>
                                        </p:attrNameLst>
                                      </p:cBhvr>
                                      <p:to>
                                        <p:strVal val="visible"/>
                                      </p:to>
                                    </p:set>
                                    <p:anim calcmode="lin" valueType="num">
                                      <p:cBhvr>
                                        <p:cTn id="37" dur="500" fill="hold"/>
                                        <p:tgtEl>
                                          <p:spTgt spid="106"/>
                                        </p:tgtEl>
                                        <p:attrNameLst>
                                          <p:attrName>ppt_w</p:attrName>
                                        </p:attrNameLst>
                                      </p:cBhvr>
                                      <p:tavLst>
                                        <p:tav tm="0">
                                          <p:val>
                                            <p:fltVal val="0"/>
                                          </p:val>
                                        </p:tav>
                                        <p:tav tm="100000">
                                          <p:val>
                                            <p:strVal val="#ppt_w"/>
                                          </p:val>
                                        </p:tav>
                                      </p:tavLst>
                                    </p:anim>
                                    <p:anim calcmode="lin" valueType="num">
                                      <p:cBhvr>
                                        <p:cTn id="38" dur="500" fill="hold"/>
                                        <p:tgtEl>
                                          <p:spTgt spid="106"/>
                                        </p:tgtEl>
                                        <p:attrNameLst>
                                          <p:attrName>ppt_h</p:attrName>
                                        </p:attrNameLst>
                                      </p:cBhvr>
                                      <p:tavLst>
                                        <p:tav tm="0">
                                          <p:val>
                                            <p:fltVal val="0"/>
                                          </p:val>
                                        </p:tav>
                                        <p:tav tm="100000">
                                          <p:val>
                                            <p:strVal val="#ppt_h"/>
                                          </p:val>
                                        </p:tav>
                                      </p:tavLst>
                                    </p:anim>
                                    <p:animEffect transition="in" filter="fade">
                                      <p:cBhvr>
                                        <p:cTn id="39" dur="500"/>
                                        <p:tgtEl>
                                          <p:spTgt spid="106"/>
                                        </p:tgtEl>
                                      </p:cBhvr>
                                    </p:animEffect>
                                  </p:childTnLst>
                                </p:cTn>
                              </p:par>
                            </p:childTnLst>
                          </p:cTn>
                        </p:par>
                        <p:par>
                          <p:cTn id="40" fill="hold">
                            <p:stCondLst>
                              <p:cond delay="500"/>
                            </p:stCondLst>
                            <p:childTnLst>
                              <p:par>
                                <p:cTn id="41" presetID="22" presetClass="entr" presetSubtype="8" fill="hold" nodeType="afterEffect">
                                  <p:stCondLst>
                                    <p:cond delay="0"/>
                                  </p:stCondLst>
                                  <p:childTnLst>
                                    <p:set>
                                      <p:cBhvr>
                                        <p:cTn id="42" dur="1" fill="hold">
                                          <p:stCondLst>
                                            <p:cond delay="0"/>
                                          </p:stCondLst>
                                        </p:cTn>
                                        <p:tgtEl>
                                          <p:spTgt spid="127"/>
                                        </p:tgtEl>
                                        <p:attrNameLst>
                                          <p:attrName>style.visibility</p:attrName>
                                        </p:attrNameLst>
                                      </p:cBhvr>
                                      <p:to>
                                        <p:strVal val="visible"/>
                                      </p:to>
                                    </p:set>
                                    <p:animEffect transition="in" filter="wipe(left)">
                                      <p:cBhvr>
                                        <p:cTn id="43" dur="1000"/>
                                        <p:tgtEl>
                                          <p:spTgt spid="127"/>
                                        </p:tgtEl>
                                      </p:cBhvr>
                                    </p:animEffect>
                                  </p:childTnLst>
                                </p:cTn>
                              </p:par>
                            </p:childTnLst>
                          </p:cTn>
                        </p:par>
                        <p:par>
                          <p:cTn id="44" fill="hold">
                            <p:stCondLst>
                              <p:cond delay="1500"/>
                            </p:stCondLst>
                            <p:childTnLst>
                              <p:par>
                                <p:cTn id="45" presetID="10" presetClass="entr" presetSubtype="0" fill="hold" grpId="0" nodeType="afterEffect">
                                  <p:stCondLst>
                                    <p:cond delay="0"/>
                                  </p:stCondLst>
                                  <p:childTnLst>
                                    <p:set>
                                      <p:cBhvr>
                                        <p:cTn id="46" dur="1" fill="hold">
                                          <p:stCondLst>
                                            <p:cond delay="0"/>
                                          </p:stCondLst>
                                        </p:cTn>
                                        <p:tgtEl>
                                          <p:spTgt spid="126"/>
                                        </p:tgtEl>
                                        <p:attrNameLst>
                                          <p:attrName>style.visibility</p:attrName>
                                        </p:attrNameLst>
                                      </p:cBhvr>
                                      <p:to>
                                        <p:strVal val="visible"/>
                                      </p:to>
                                    </p:set>
                                    <p:animEffect transition="in" filter="fade">
                                      <p:cBhvr>
                                        <p:cTn id="47" dur="500"/>
                                        <p:tgtEl>
                                          <p:spTgt spid="126"/>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01"/>
                                        </p:tgtEl>
                                        <p:attrNameLst>
                                          <p:attrName>style.visibility</p:attrName>
                                        </p:attrNameLst>
                                      </p:cBhvr>
                                      <p:to>
                                        <p:strVal val="visible"/>
                                      </p:to>
                                    </p:set>
                                    <p:anim calcmode="lin" valueType="num">
                                      <p:cBhvr>
                                        <p:cTn id="52" dur="500" fill="hold"/>
                                        <p:tgtEl>
                                          <p:spTgt spid="101"/>
                                        </p:tgtEl>
                                        <p:attrNameLst>
                                          <p:attrName>ppt_w</p:attrName>
                                        </p:attrNameLst>
                                      </p:cBhvr>
                                      <p:tavLst>
                                        <p:tav tm="0">
                                          <p:val>
                                            <p:fltVal val="0"/>
                                          </p:val>
                                        </p:tav>
                                        <p:tav tm="100000">
                                          <p:val>
                                            <p:strVal val="#ppt_w"/>
                                          </p:val>
                                        </p:tav>
                                      </p:tavLst>
                                    </p:anim>
                                    <p:anim calcmode="lin" valueType="num">
                                      <p:cBhvr>
                                        <p:cTn id="53" dur="500" fill="hold"/>
                                        <p:tgtEl>
                                          <p:spTgt spid="101"/>
                                        </p:tgtEl>
                                        <p:attrNameLst>
                                          <p:attrName>ppt_h</p:attrName>
                                        </p:attrNameLst>
                                      </p:cBhvr>
                                      <p:tavLst>
                                        <p:tav tm="0">
                                          <p:val>
                                            <p:fltVal val="0"/>
                                          </p:val>
                                        </p:tav>
                                        <p:tav tm="100000">
                                          <p:val>
                                            <p:strVal val="#ppt_h"/>
                                          </p:val>
                                        </p:tav>
                                      </p:tavLst>
                                    </p:anim>
                                    <p:animEffect transition="in" filter="fade">
                                      <p:cBhvr>
                                        <p:cTn id="54" dur="500"/>
                                        <p:tgtEl>
                                          <p:spTgt spid="101"/>
                                        </p:tgtEl>
                                      </p:cBhvr>
                                    </p:animEffect>
                                  </p:childTnLst>
                                </p:cTn>
                              </p:par>
                            </p:childTnLst>
                          </p:cTn>
                        </p:par>
                        <p:par>
                          <p:cTn id="55" fill="hold">
                            <p:stCondLst>
                              <p:cond delay="500"/>
                            </p:stCondLst>
                            <p:childTnLst>
                              <p:par>
                                <p:cTn id="56" presetID="22" presetClass="entr" presetSubtype="8" fill="hold" nodeType="afterEffect">
                                  <p:stCondLst>
                                    <p:cond delay="0"/>
                                  </p:stCondLst>
                                  <p:childTnLst>
                                    <p:set>
                                      <p:cBhvr>
                                        <p:cTn id="57" dur="1" fill="hold">
                                          <p:stCondLst>
                                            <p:cond delay="0"/>
                                          </p:stCondLst>
                                        </p:cTn>
                                        <p:tgtEl>
                                          <p:spTgt spid="122"/>
                                        </p:tgtEl>
                                        <p:attrNameLst>
                                          <p:attrName>style.visibility</p:attrName>
                                        </p:attrNameLst>
                                      </p:cBhvr>
                                      <p:to>
                                        <p:strVal val="visible"/>
                                      </p:to>
                                    </p:set>
                                    <p:animEffect transition="in" filter="wipe(left)">
                                      <p:cBhvr>
                                        <p:cTn id="58" dur="1000"/>
                                        <p:tgtEl>
                                          <p:spTgt spid="122"/>
                                        </p:tgtEl>
                                      </p:cBhvr>
                                    </p:animEffect>
                                  </p:childTnLst>
                                </p:cTn>
                              </p:par>
                            </p:childTnLst>
                          </p:cTn>
                        </p:par>
                        <p:par>
                          <p:cTn id="59" fill="hold">
                            <p:stCondLst>
                              <p:cond delay="1500"/>
                            </p:stCondLst>
                            <p:childTnLst>
                              <p:par>
                                <p:cTn id="60" presetID="10" presetClass="entr" presetSubtype="0" fill="hold" grpId="0" nodeType="afterEffect">
                                  <p:stCondLst>
                                    <p:cond delay="0"/>
                                  </p:stCondLst>
                                  <p:childTnLst>
                                    <p:set>
                                      <p:cBhvr>
                                        <p:cTn id="61" dur="1" fill="hold">
                                          <p:stCondLst>
                                            <p:cond delay="0"/>
                                          </p:stCondLst>
                                        </p:cTn>
                                        <p:tgtEl>
                                          <p:spTgt spid="125"/>
                                        </p:tgtEl>
                                        <p:attrNameLst>
                                          <p:attrName>style.visibility</p:attrName>
                                        </p:attrNameLst>
                                      </p:cBhvr>
                                      <p:to>
                                        <p:strVal val="visible"/>
                                      </p:to>
                                    </p:set>
                                    <p:animEffect transition="in" filter="fade">
                                      <p:cBhvr>
                                        <p:cTn id="62"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5" grpId="0"/>
      <p:bldP spid="126" grpId="0"/>
      <p:bldP spid="13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19" name="TextBox 118"/>
          <p:cNvSpPr txBox="1"/>
          <p:nvPr/>
        </p:nvSpPr>
        <p:spPr>
          <a:xfrm>
            <a:off x="1" y="728514"/>
            <a:ext cx="4166539" cy="341917"/>
          </a:xfrm>
          <a:prstGeom prst="rect">
            <a:avLst/>
          </a:prstGeom>
          <a:noFill/>
        </p:spPr>
        <p:txBody>
          <a:bodyPr wrap="square" lIns="69938" tIns="34969" rIns="69938" bIns="34969" rtlCol="0">
            <a:normAutofit fontScale="92500" lnSpcReduction="10000"/>
          </a:bodyPr>
          <a:lstStyle/>
          <a:p>
            <a:pPr defTabSz="545510"/>
            <a:r>
              <a:rPr lang="en-US" sz="1969" dirty="0" smtClean="0">
                <a:solidFill>
                  <a:srgbClr val="E7E6E6">
                    <a:lumMod val="60000"/>
                    <a:lumOff val="40000"/>
                  </a:srgbClr>
                </a:solidFill>
                <a:latin typeface="Calibri" panose="020F0502020204030204"/>
              </a:rPr>
              <a:t>Strategy for NYSCHP Member Awareness </a:t>
            </a:r>
            <a:endParaRPr lang="en-US" sz="1969" dirty="0">
              <a:solidFill>
                <a:srgbClr val="E7E6E6">
                  <a:lumMod val="60000"/>
                  <a:lumOff val="40000"/>
                </a:srgbClr>
              </a:solidFill>
              <a:latin typeface="Calibri" panose="020F0502020204030204"/>
            </a:endParaRPr>
          </a:p>
        </p:txBody>
      </p:sp>
      <p:sp>
        <p:nvSpPr>
          <p:cNvPr id="120" name="TextBox 119"/>
          <p:cNvSpPr txBox="1"/>
          <p:nvPr/>
        </p:nvSpPr>
        <p:spPr>
          <a:xfrm>
            <a:off x="34109" y="1420378"/>
            <a:ext cx="1956593" cy="2079530"/>
          </a:xfrm>
          <a:prstGeom prst="rect">
            <a:avLst/>
          </a:prstGeom>
          <a:noFill/>
        </p:spPr>
        <p:txBody>
          <a:bodyPr wrap="square" lIns="69938" tIns="34969" rIns="69938" bIns="34969" rtlCol="0">
            <a:normAutofit/>
          </a:bodyPr>
          <a:lstStyle/>
          <a:p>
            <a:pPr defTabSz="545510"/>
            <a:r>
              <a:rPr lang="en-US" sz="1125" dirty="0" smtClean="0">
                <a:solidFill>
                  <a:srgbClr val="FFFFFF"/>
                </a:solidFill>
                <a:latin typeface="Helvetica" charset="0"/>
                <a:ea typeface="Helvetica" charset="0"/>
                <a:cs typeface="Helvetica" charset="0"/>
              </a:rPr>
              <a:t>Plan of Action</a:t>
            </a:r>
            <a:endParaRPr lang="en-US" sz="1125" dirty="0">
              <a:solidFill>
                <a:srgbClr val="FFFFFF"/>
              </a:solidFill>
              <a:latin typeface="Helvetica" charset="0"/>
              <a:ea typeface="Helvetica" charset="0"/>
              <a:cs typeface="Helvetica" charset="0"/>
            </a:endParaRPr>
          </a:p>
          <a:p>
            <a:pPr defTabSz="545510"/>
            <a:endParaRPr lang="en-US" sz="1125" dirty="0">
              <a:solidFill>
                <a:srgbClr val="FFFFFF"/>
              </a:solidFill>
              <a:latin typeface="Helvetica" charset="0"/>
              <a:ea typeface="Helvetica" charset="0"/>
              <a:cs typeface="Helvetica" charset="0"/>
            </a:endParaRPr>
          </a:p>
          <a:p>
            <a:pPr marL="491308" lvl="1" indent="-218554" defTabSz="545510">
              <a:lnSpc>
                <a:spcPct val="150000"/>
              </a:lnSpc>
              <a:buFont typeface="Arial" charset="0"/>
              <a:buChar char="•"/>
            </a:pPr>
            <a:r>
              <a:rPr lang="en-US" sz="1125" dirty="0" smtClean="0">
                <a:solidFill>
                  <a:srgbClr val="FFFFFF"/>
                </a:solidFill>
                <a:latin typeface="Helvetica" charset="0"/>
                <a:ea typeface="Helvetica" charset="0"/>
                <a:cs typeface="Helvetica" charset="0"/>
              </a:rPr>
              <a:t>Chapter Presidents</a:t>
            </a:r>
            <a:endParaRPr lang="en-US" sz="1125" dirty="0">
              <a:solidFill>
                <a:srgbClr val="FFFFFF"/>
              </a:solidFill>
              <a:latin typeface="Helvetica" charset="0"/>
              <a:ea typeface="Helvetica" charset="0"/>
              <a:cs typeface="Helvetica" charset="0"/>
            </a:endParaRPr>
          </a:p>
          <a:p>
            <a:pPr marL="491308" lvl="1" indent="-218554" defTabSz="545510">
              <a:lnSpc>
                <a:spcPct val="150000"/>
              </a:lnSpc>
              <a:buFont typeface="Arial" charset="0"/>
              <a:buChar char="•"/>
            </a:pPr>
            <a:r>
              <a:rPr lang="en-US" sz="1125" dirty="0" smtClean="0">
                <a:solidFill>
                  <a:srgbClr val="FFFFFF"/>
                </a:solidFill>
                <a:latin typeface="Helvetica" charset="0"/>
                <a:ea typeface="Helvetica" charset="0"/>
                <a:cs typeface="Helvetica" charset="0"/>
              </a:rPr>
              <a:t>Past Presidents</a:t>
            </a:r>
            <a:endParaRPr lang="en-US" sz="1125" dirty="0">
              <a:solidFill>
                <a:srgbClr val="FFFFFF"/>
              </a:solidFill>
              <a:latin typeface="Helvetica" charset="0"/>
              <a:ea typeface="Helvetica" charset="0"/>
              <a:cs typeface="Helvetica" charset="0"/>
            </a:endParaRPr>
          </a:p>
          <a:p>
            <a:pPr marL="491308" lvl="1" indent="-218554" defTabSz="545510">
              <a:lnSpc>
                <a:spcPct val="150000"/>
              </a:lnSpc>
              <a:buFont typeface="Arial" charset="0"/>
              <a:buChar char="•"/>
            </a:pPr>
            <a:r>
              <a:rPr lang="en-US" sz="1125" dirty="0" smtClean="0">
                <a:solidFill>
                  <a:srgbClr val="FFFFFF"/>
                </a:solidFill>
                <a:latin typeface="Helvetica" charset="0"/>
                <a:ea typeface="Helvetica" charset="0"/>
                <a:cs typeface="Helvetica" charset="0"/>
              </a:rPr>
              <a:t>NYSCHP Newsletter</a:t>
            </a:r>
            <a:endParaRPr lang="en-US" sz="1125" dirty="0">
              <a:solidFill>
                <a:srgbClr val="FFFFFF"/>
              </a:solidFill>
              <a:latin typeface="Helvetica" charset="0"/>
              <a:ea typeface="Helvetica" charset="0"/>
              <a:cs typeface="Helvetica" charset="0"/>
            </a:endParaRPr>
          </a:p>
          <a:p>
            <a:pPr marL="491308" lvl="1" indent="-218554" defTabSz="545510">
              <a:lnSpc>
                <a:spcPct val="150000"/>
              </a:lnSpc>
              <a:buFont typeface="Arial" charset="0"/>
              <a:buChar char="•"/>
            </a:pPr>
            <a:r>
              <a:rPr lang="en-US" sz="1125" dirty="0" smtClean="0">
                <a:solidFill>
                  <a:srgbClr val="FFFFFF"/>
                </a:solidFill>
                <a:latin typeface="Helvetica" charset="0"/>
                <a:ea typeface="Helvetica" charset="0"/>
                <a:cs typeface="Helvetica" charset="0"/>
              </a:rPr>
              <a:t>Regional Delegates</a:t>
            </a:r>
          </a:p>
          <a:p>
            <a:pPr marL="491308" lvl="1" indent="-218554" defTabSz="545510">
              <a:lnSpc>
                <a:spcPct val="150000"/>
              </a:lnSpc>
              <a:buFont typeface="Arial" charset="0"/>
              <a:buChar char="•"/>
            </a:pPr>
            <a:r>
              <a:rPr lang="en-US" sz="1125" dirty="0" smtClean="0">
                <a:solidFill>
                  <a:srgbClr val="FFFFFF"/>
                </a:solidFill>
                <a:latin typeface="Helvetica" charset="0"/>
                <a:ea typeface="Helvetica" charset="0"/>
                <a:cs typeface="Helvetica" charset="0"/>
              </a:rPr>
              <a:t>Podcasts / Webinars</a:t>
            </a:r>
            <a:endParaRPr lang="en-US" sz="1125" dirty="0">
              <a:solidFill>
                <a:srgbClr val="FFFFFF"/>
              </a:solidFill>
              <a:latin typeface="Helvetica" charset="0"/>
              <a:ea typeface="Helvetica" charset="0"/>
              <a:cs typeface="Helvetica" charset="0"/>
            </a:endParaRPr>
          </a:p>
          <a:p>
            <a:pPr defTabSz="545510"/>
            <a:endParaRPr lang="en-US" sz="1125" dirty="0">
              <a:solidFill>
                <a:srgbClr val="FFFFFF"/>
              </a:solidFill>
              <a:latin typeface="Helvetica" charset="0"/>
              <a:ea typeface="Helvetica" charset="0"/>
              <a:cs typeface="Helvetica" charset="0"/>
            </a:endParaRPr>
          </a:p>
          <a:p>
            <a:pPr defTabSz="545510"/>
            <a:r>
              <a:rPr lang="en-US" sz="1125" dirty="0">
                <a:solidFill>
                  <a:srgbClr val="FFFFFF"/>
                </a:solidFill>
                <a:latin typeface="Helvetica" charset="0"/>
                <a:ea typeface="Helvetica" charset="0"/>
                <a:cs typeface="Helvetica" charset="0"/>
              </a:rPr>
              <a:t> </a:t>
            </a:r>
          </a:p>
        </p:txBody>
      </p:sp>
      <p:sp>
        <p:nvSpPr>
          <p:cNvPr id="15" name="Rectangle 14"/>
          <p:cNvSpPr/>
          <p:nvPr/>
        </p:nvSpPr>
        <p:spPr>
          <a:xfrm>
            <a:off x="103364" y="3320620"/>
            <a:ext cx="522781" cy="499587"/>
          </a:xfrm>
          <a:prstGeom prst="rect">
            <a:avLst/>
          </a:prstGeom>
          <a:solidFill>
            <a:schemeClr val="tx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9938" tIns="34969" rIns="69938" bIns="34969" rtlCol="0" anchor="ctr">
            <a:normAutofit/>
          </a:bodyPr>
          <a:lstStyle/>
          <a:p>
            <a:pPr algn="ctr" defTabSz="545510"/>
            <a:endParaRPr lang="en-US" sz="1125">
              <a:solidFill>
                <a:srgbClr val="FFFFFF"/>
              </a:solidFill>
              <a:latin typeface="Calibri" panose="020F0502020204030204"/>
            </a:endParaRPr>
          </a:p>
        </p:txBody>
      </p:sp>
      <p:sp>
        <p:nvSpPr>
          <p:cNvPr id="16" name="Rectangle 15"/>
          <p:cNvSpPr/>
          <p:nvPr/>
        </p:nvSpPr>
        <p:spPr>
          <a:xfrm>
            <a:off x="629025" y="3820207"/>
            <a:ext cx="522781" cy="499587"/>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9938" tIns="34969" rIns="69938" bIns="34969" rtlCol="0" anchor="ctr">
            <a:normAutofit/>
          </a:bodyPr>
          <a:lstStyle/>
          <a:p>
            <a:pPr algn="ctr" defTabSz="545510"/>
            <a:endParaRPr lang="en-US" sz="1125">
              <a:solidFill>
                <a:srgbClr val="FFFFFF"/>
              </a:solidFill>
              <a:latin typeface="Calibri" panose="020F0502020204030204"/>
            </a:endParaRPr>
          </a:p>
        </p:txBody>
      </p:sp>
      <p:sp>
        <p:nvSpPr>
          <p:cNvPr id="28" name="Rectangle 27"/>
          <p:cNvSpPr/>
          <p:nvPr/>
        </p:nvSpPr>
        <p:spPr>
          <a:xfrm>
            <a:off x="5722368" y="831619"/>
            <a:ext cx="522781" cy="499587"/>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9938" tIns="34969" rIns="69938" bIns="34969" rtlCol="0" anchor="ctr">
            <a:normAutofit/>
          </a:bodyPr>
          <a:lstStyle/>
          <a:p>
            <a:pPr algn="ctr" defTabSz="545510"/>
            <a:endParaRPr lang="en-US" sz="1125">
              <a:solidFill>
                <a:srgbClr val="FFFFFF"/>
              </a:solidFill>
              <a:latin typeface="Calibri" panose="020F0502020204030204"/>
            </a:endParaRPr>
          </a:p>
        </p:txBody>
      </p:sp>
      <p:sp>
        <p:nvSpPr>
          <p:cNvPr id="29" name="Rectangle 28"/>
          <p:cNvSpPr/>
          <p:nvPr/>
        </p:nvSpPr>
        <p:spPr>
          <a:xfrm>
            <a:off x="6248030" y="1331207"/>
            <a:ext cx="522781" cy="499587"/>
          </a:xfrm>
          <a:prstGeom prst="rect">
            <a:avLst/>
          </a:prstGeom>
          <a:solidFill>
            <a:schemeClr val="tx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9938" tIns="34969" rIns="69938" bIns="34969" rtlCol="0" anchor="ctr">
            <a:normAutofit/>
          </a:bodyPr>
          <a:lstStyle/>
          <a:p>
            <a:pPr algn="ctr" defTabSz="545510"/>
            <a:endParaRPr lang="en-US" sz="1125">
              <a:solidFill>
                <a:srgbClr val="FFFFFF"/>
              </a:solidFill>
              <a:latin typeface="Calibri" panose="020F0502020204030204"/>
            </a:endParaRPr>
          </a:p>
        </p:txBody>
      </p:sp>
      <p:grpSp>
        <p:nvGrpSpPr>
          <p:cNvPr id="17" name="Group 16">
            <a:extLst>
              <a:ext uri="{FF2B5EF4-FFF2-40B4-BE49-F238E27FC236}">
                <a16:creationId xmlns:a16="http://schemas.microsoft.com/office/drawing/2014/main" id="{8C95F9A6-AC87-4E20-958F-C2F17D31BABC}"/>
              </a:ext>
            </a:extLst>
          </p:cNvPr>
          <p:cNvGrpSpPr/>
          <p:nvPr/>
        </p:nvGrpSpPr>
        <p:grpSpPr>
          <a:xfrm>
            <a:off x="5316841" y="1417881"/>
            <a:ext cx="607618" cy="450946"/>
            <a:chOff x="7089120" y="961828"/>
            <a:chExt cx="810158" cy="629176"/>
          </a:xfrm>
        </p:grpSpPr>
        <p:sp>
          <p:nvSpPr>
            <p:cNvPr id="5" name="Off-page Connector 4"/>
            <p:cNvSpPr/>
            <p:nvPr/>
          </p:nvSpPr>
          <p:spPr>
            <a:xfrm>
              <a:off x="7112794" y="965314"/>
              <a:ext cx="743919" cy="625690"/>
            </a:xfrm>
            <a:prstGeom prst="flowChartOffpageConnector">
              <a:avLst/>
            </a:prstGeom>
            <a:gradFill>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545510"/>
              <a:endParaRPr lang="en-US" sz="1125">
                <a:solidFill>
                  <a:srgbClr val="FFFFFF"/>
                </a:solidFill>
                <a:latin typeface="Calibri" panose="020F0502020204030204"/>
              </a:endParaRPr>
            </a:p>
          </p:txBody>
        </p:sp>
        <p:sp>
          <p:nvSpPr>
            <p:cNvPr id="31" name="TextBox 30"/>
            <p:cNvSpPr txBox="1"/>
            <p:nvPr/>
          </p:nvSpPr>
          <p:spPr>
            <a:xfrm>
              <a:off x="7089120" y="961828"/>
              <a:ext cx="810158" cy="524503"/>
            </a:xfrm>
            <a:prstGeom prst="rect">
              <a:avLst/>
            </a:prstGeom>
            <a:noFill/>
          </p:spPr>
          <p:txBody>
            <a:bodyPr wrap="none" rtlCol="0">
              <a:normAutofit fontScale="92500" lnSpcReduction="10000"/>
            </a:bodyPr>
            <a:lstStyle/>
            <a:p>
              <a:pPr algn="ctr" defTabSz="545510"/>
              <a:r>
                <a:rPr lang="en-US" sz="1125" dirty="0" smtClean="0">
                  <a:solidFill>
                    <a:srgbClr val="005E9E">
                      <a:lumMod val="50000"/>
                    </a:srgbClr>
                  </a:solidFill>
                  <a:latin typeface="Calibri" panose="020F0502020204030204"/>
                </a:rPr>
                <a:t>Chapter </a:t>
              </a:r>
            </a:p>
            <a:p>
              <a:pPr algn="ctr" defTabSz="545510"/>
              <a:r>
                <a:rPr lang="en-US" sz="1000" dirty="0" smtClean="0">
                  <a:solidFill>
                    <a:srgbClr val="005E9E">
                      <a:lumMod val="50000"/>
                    </a:srgbClr>
                  </a:solidFill>
                  <a:latin typeface="Calibri" panose="020F0502020204030204"/>
                </a:rPr>
                <a:t>Presidents</a:t>
              </a:r>
              <a:endParaRPr lang="en-US" sz="1000" dirty="0">
                <a:solidFill>
                  <a:srgbClr val="005E9E">
                    <a:lumMod val="50000"/>
                  </a:srgbClr>
                </a:solidFill>
                <a:latin typeface="Calibri" panose="020F0502020204030204"/>
              </a:endParaRPr>
            </a:p>
          </p:txBody>
        </p:sp>
      </p:grpSp>
      <p:grpSp>
        <p:nvGrpSpPr>
          <p:cNvPr id="13" name="Group 12">
            <a:extLst>
              <a:ext uri="{FF2B5EF4-FFF2-40B4-BE49-F238E27FC236}">
                <a16:creationId xmlns:a16="http://schemas.microsoft.com/office/drawing/2014/main" id="{7EC6815C-C7B4-43E3-A9E4-65EAE3187E93}"/>
              </a:ext>
            </a:extLst>
          </p:cNvPr>
          <p:cNvGrpSpPr/>
          <p:nvPr/>
        </p:nvGrpSpPr>
        <p:grpSpPr>
          <a:xfrm>
            <a:off x="3687025" y="1417881"/>
            <a:ext cx="693621" cy="450946"/>
            <a:chOff x="4916033" y="961828"/>
            <a:chExt cx="924829" cy="629176"/>
          </a:xfrm>
        </p:grpSpPr>
        <p:sp>
          <p:nvSpPr>
            <p:cNvPr id="24" name="Off-page Connector 23"/>
            <p:cNvSpPr/>
            <p:nvPr/>
          </p:nvSpPr>
          <p:spPr>
            <a:xfrm>
              <a:off x="5011650" y="965314"/>
              <a:ext cx="743919" cy="625690"/>
            </a:xfrm>
            <a:prstGeom prst="flowChartOffpageConnector">
              <a:avLst/>
            </a:prstGeom>
            <a:gradFill>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545510"/>
              <a:endParaRPr lang="en-US" sz="1125">
                <a:solidFill>
                  <a:srgbClr val="FFFFFF"/>
                </a:solidFill>
                <a:latin typeface="Calibri" panose="020F0502020204030204"/>
              </a:endParaRPr>
            </a:p>
          </p:txBody>
        </p:sp>
        <p:sp>
          <p:nvSpPr>
            <p:cNvPr id="32" name="TextBox 31"/>
            <p:cNvSpPr txBox="1"/>
            <p:nvPr/>
          </p:nvSpPr>
          <p:spPr>
            <a:xfrm>
              <a:off x="4916033" y="961828"/>
              <a:ext cx="924829" cy="524503"/>
            </a:xfrm>
            <a:prstGeom prst="rect">
              <a:avLst/>
            </a:prstGeom>
            <a:noFill/>
          </p:spPr>
          <p:txBody>
            <a:bodyPr wrap="none" rtlCol="0">
              <a:normAutofit fontScale="92500" lnSpcReduction="10000"/>
            </a:bodyPr>
            <a:lstStyle/>
            <a:p>
              <a:pPr algn="ctr" defTabSz="545510"/>
              <a:r>
                <a:rPr lang="en-US" sz="1125" dirty="0" smtClean="0">
                  <a:solidFill>
                    <a:srgbClr val="005E9E">
                      <a:lumMod val="50000"/>
                    </a:srgbClr>
                  </a:solidFill>
                  <a:latin typeface="Calibri" panose="020F0502020204030204"/>
                </a:rPr>
                <a:t>NYSCHP</a:t>
              </a:r>
            </a:p>
            <a:p>
              <a:pPr algn="ctr" defTabSz="545510"/>
              <a:r>
                <a:rPr lang="en-US" sz="1125" dirty="0" smtClean="0">
                  <a:solidFill>
                    <a:srgbClr val="005E9E">
                      <a:lumMod val="50000"/>
                    </a:srgbClr>
                  </a:solidFill>
                  <a:latin typeface="Calibri" panose="020F0502020204030204"/>
                </a:rPr>
                <a:t>Newsletter</a:t>
              </a:r>
              <a:endParaRPr lang="en-US" sz="1125" dirty="0">
                <a:solidFill>
                  <a:srgbClr val="005E9E">
                    <a:lumMod val="50000"/>
                  </a:srgbClr>
                </a:solidFill>
                <a:latin typeface="Calibri" panose="020F0502020204030204"/>
              </a:endParaRPr>
            </a:p>
          </p:txBody>
        </p:sp>
      </p:grpSp>
      <p:grpSp>
        <p:nvGrpSpPr>
          <p:cNvPr id="7" name="Group 6">
            <a:extLst>
              <a:ext uri="{FF2B5EF4-FFF2-40B4-BE49-F238E27FC236}">
                <a16:creationId xmlns:a16="http://schemas.microsoft.com/office/drawing/2014/main" id="{EC3BD908-23A3-4A06-A95F-3B932E2ACF28}"/>
              </a:ext>
            </a:extLst>
          </p:cNvPr>
          <p:cNvGrpSpPr/>
          <p:nvPr/>
        </p:nvGrpSpPr>
        <p:grpSpPr>
          <a:xfrm>
            <a:off x="2970615" y="1417881"/>
            <a:ext cx="607618" cy="450946"/>
            <a:chOff x="3960819" y="961828"/>
            <a:chExt cx="810158" cy="629176"/>
          </a:xfrm>
        </p:grpSpPr>
        <p:sp>
          <p:nvSpPr>
            <p:cNvPr id="25" name="Off-page Connector 24"/>
            <p:cNvSpPr/>
            <p:nvPr/>
          </p:nvSpPr>
          <p:spPr>
            <a:xfrm>
              <a:off x="3995208" y="965314"/>
              <a:ext cx="743919" cy="625690"/>
            </a:xfrm>
            <a:prstGeom prst="flowChartOffpageConnector">
              <a:avLst/>
            </a:prstGeom>
            <a:gradFill>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545510"/>
              <a:endParaRPr lang="en-US" sz="1125">
                <a:solidFill>
                  <a:srgbClr val="FFFFFF"/>
                </a:solidFill>
                <a:latin typeface="Calibri" panose="020F0502020204030204"/>
              </a:endParaRPr>
            </a:p>
          </p:txBody>
        </p:sp>
        <p:sp>
          <p:nvSpPr>
            <p:cNvPr id="33" name="TextBox 32"/>
            <p:cNvSpPr txBox="1"/>
            <p:nvPr/>
          </p:nvSpPr>
          <p:spPr>
            <a:xfrm>
              <a:off x="3960819" y="961828"/>
              <a:ext cx="810158" cy="524503"/>
            </a:xfrm>
            <a:prstGeom prst="rect">
              <a:avLst/>
            </a:prstGeom>
            <a:noFill/>
          </p:spPr>
          <p:txBody>
            <a:bodyPr wrap="none" rtlCol="0">
              <a:normAutofit fontScale="92500" lnSpcReduction="10000"/>
            </a:bodyPr>
            <a:lstStyle/>
            <a:p>
              <a:pPr algn="ctr" defTabSz="545510"/>
              <a:r>
                <a:rPr lang="en-US" sz="1125" dirty="0" smtClean="0">
                  <a:solidFill>
                    <a:srgbClr val="005E9E">
                      <a:lumMod val="50000"/>
                    </a:srgbClr>
                  </a:solidFill>
                  <a:latin typeface="Calibri" panose="020F0502020204030204"/>
                </a:rPr>
                <a:t>Regional </a:t>
              </a:r>
            </a:p>
            <a:p>
              <a:pPr algn="ctr" defTabSz="545510"/>
              <a:r>
                <a:rPr lang="en-US" sz="1125" dirty="0" smtClean="0">
                  <a:solidFill>
                    <a:srgbClr val="005E9E">
                      <a:lumMod val="50000"/>
                    </a:srgbClr>
                  </a:solidFill>
                  <a:latin typeface="Calibri" panose="020F0502020204030204"/>
                </a:rPr>
                <a:t>Delegates</a:t>
              </a:r>
              <a:endParaRPr lang="en-US" sz="1125" dirty="0">
                <a:solidFill>
                  <a:srgbClr val="005E9E">
                    <a:lumMod val="50000"/>
                  </a:srgbClr>
                </a:solidFill>
                <a:latin typeface="Calibri" panose="020F0502020204030204"/>
              </a:endParaRPr>
            </a:p>
          </p:txBody>
        </p:sp>
      </p:grpSp>
      <p:grpSp>
        <p:nvGrpSpPr>
          <p:cNvPr id="3" name="Group 2">
            <a:extLst>
              <a:ext uri="{FF2B5EF4-FFF2-40B4-BE49-F238E27FC236}">
                <a16:creationId xmlns:a16="http://schemas.microsoft.com/office/drawing/2014/main" id="{9F6CA0DB-6BA1-4412-9672-5AD9AA2EDE94}"/>
              </a:ext>
            </a:extLst>
          </p:cNvPr>
          <p:cNvGrpSpPr/>
          <p:nvPr/>
        </p:nvGrpSpPr>
        <p:grpSpPr>
          <a:xfrm>
            <a:off x="2156769" y="1417881"/>
            <a:ext cx="607618" cy="450946"/>
            <a:chOff x="2875690" y="961828"/>
            <a:chExt cx="810158" cy="629176"/>
          </a:xfrm>
        </p:grpSpPr>
        <p:sp>
          <p:nvSpPr>
            <p:cNvPr id="26" name="Off-page Connector 25"/>
            <p:cNvSpPr/>
            <p:nvPr/>
          </p:nvSpPr>
          <p:spPr>
            <a:xfrm>
              <a:off x="2910506" y="965314"/>
              <a:ext cx="743919" cy="625690"/>
            </a:xfrm>
            <a:prstGeom prst="flowChartOffpageConnector">
              <a:avLst/>
            </a:prstGeom>
            <a:gradFill>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545510"/>
              <a:endParaRPr lang="en-US" sz="1125">
                <a:solidFill>
                  <a:srgbClr val="FFFFFF"/>
                </a:solidFill>
                <a:latin typeface="Calibri" panose="020F0502020204030204"/>
              </a:endParaRPr>
            </a:p>
          </p:txBody>
        </p:sp>
        <p:sp>
          <p:nvSpPr>
            <p:cNvPr id="34" name="TextBox 33"/>
            <p:cNvSpPr txBox="1"/>
            <p:nvPr/>
          </p:nvSpPr>
          <p:spPr>
            <a:xfrm>
              <a:off x="2875690" y="961828"/>
              <a:ext cx="810158" cy="524503"/>
            </a:xfrm>
            <a:prstGeom prst="rect">
              <a:avLst/>
            </a:prstGeom>
            <a:noFill/>
          </p:spPr>
          <p:txBody>
            <a:bodyPr wrap="none" rtlCol="0">
              <a:normAutofit fontScale="92500" lnSpcReduction="10000"/>
            </a:bodyPr>
            <a:lstStyle/>
            <a:p>
              <a:pPr algn="ctr" defTabSz="545510"/>
              <a:r>
                <a:rPr lang="en-US" sz="1125" dirty="0" smtClean="0">
                  <a:solidFill>
                    <a:srgbClr val="005E9E">
                      <a:lumMod val="50000"/>
                    </a:srgbClr>
                  </a:solidFill>
                  <a:latin typeface="Calibri" panose="020F0502020204030204"/>
                </a:rPr>
                <a:t>Podcasts</a:t>
              </a:r>
            </a:p>
            <a:p>
              <a:pPr algn="ctr" defTabSz="545510"/>
              <a:r>
                <a:rPr lang="en-US" sz="1125" dirty="0" smtClean="0">
                  <a:solidFill>
                    <a:srgbClr val="005E9E">
                      <a:lumMod val="50000"/>
                    </a:srgbClr>
                  </a:solidFill>
                  <a:latin typeface="Calibri" panose="020F0502020204030204"/>
                </a:rPr>
                <a:t>Webinars</a:t>
              </a:r>
              <a:endParaRPr lang="en-US" sz="1125" dirty="0">
                <a:solidFill>
                  <a:srgbClr val="005E9E">
                    <a:lumMod val="50000"/>
                  </a:srgbClr>
                </a:solidFill>
                <a:latin typeface="Calibri" panose="020F0502020204030204"/>
              </a:endParaRPr>
            </a:p>
          </p:txBody>
        </p:sp>
      </p:grpSp>
      <p:grpSp>
        <p:nvGrpSpPr>
          <p:cNvPr id="18" name="Group 17"/>
          <p:cNvGrpSpPr/>
          <p:nvPr/>
        </p:nvGrpSpPr>
        <p:grpSpPr>
          <a:xfrm>
            <a:off x="4973805" y="1890786"/>
            <a:ext cx="657496" cy="2667564"/>
            <a:chOff x="7070070" y="1621643"/>
            <a:chExt cx="876661" cy="3721882"/>
          </a:xfrm>
        </p:grpSpPr>
        <p:sp>
          <p:nvSpPr>
            <p:cNvPr id="9" name="Freeform 8"/>
            <p:cNvSpPr>
              <a:spLocks noChangeArrowheads="1"/>
            </p:cNvSpPr>
            <p:nvPr/>
          </p:nvSpPr>
          <p:spPr bwMode="auto">
            <a:xfrm>
              <a:off x="7070070" y="1621643"/>
              <a:ext cx="876661" cy="1904894"/>
            </a:xfrm>
            <a:custGeom>
              <a:avLst/>
              <a:gdLst>
                <a:gd name="T0" fmla="*/ 2802 w 2832"/>
                <a:gd name="T1" fmla="*/ 5604 h 6153"/>
                <a:gd name="T2" fmla="*/ 2802 w 2832"/>
                <a:gd name="T3" fmla="*/ 5604 h 6153"/>
                <a:gd name="T4" fmla="*/ 2658 w 2832"/>
                <a:gd name="T5" fmla="*/ 5546 h 6153"/>
                <a:gd name="T6" fmla="*/ 2773 w 2832"/>
                <a:gd name="T7" fmla="*/ 5170 h 6153"/>
                <a:gd name="T8" fmla="*/ 2397 w 2832"/>
                <a:gd name="T9" fmla="*/ 4621 h 6153"/>
                <a:gd name="T10" fmla="*/ 1935 w 2832"/>
                <a:gd name="T11" fmla="*/ 3784 h 6153"/>
                <a:gd name="T12" fmla="*/ 1877 w 2832"/>
                <a:gd name="T13" fmla="*/ 3119 h 6153"/>
                <a:gd name="T14" fmla="*/ 2427 w 2832"/>
                <a:gd name="T15" fmla="*/ 2888 h 6153"/>
                <a:gd name="T16" fmla="*/ 2108 w 2832"/>
                <a:gd name="T17" fmla="*/ 2658 h 6153"/>
                <a:gd name="T18" fmla="*/ 1906 w 2832"/>
                <a:gd name="T19" fmla="*/ 2427 h 6153"/>
                <a:gd name="T20" fmla="*/ 1906 w 2832"/>
                <a:gd name="T21" fmla="*/ 2282 h 6153"/>
                <a:gd name="T22" fmla="*/ 1964 w 2832"/>
                <a:gd name="T23" fmla="*/ 2138 h 6153"/>
                <a:gd name="T24" fmla="*/ 2253 w 2832"/>
                <a:gd name="T25" fmla="*/ 1415 h 6153"/>
                <a:gd name="T26" fmla="*/ 1618 w 2832"/>
                <a:gd name="T27" fmla="*/ 462 h 6153"/>
                <a:gd name="T28" fmla="*/ 1415 w 2832"/>
                <a:gd name="T29" fmla="*/ 0 h 6153"/>
                <a:gd name="T30" fmla="*/ 1415 w 2832"/>
                <a:gd name="T31" fmla="*/ 0 h 6153"/>
                <a:gd name="T32" fmla="*/ 1415 w 2832"/>
                <a:gd name="T33" fmla="*/ 0 h 6153"/>
                <a:gd name="T34" fmla="*/ 1415 w 2832"/>
                <a:gd name="T35" fmla="*/ 0 h 6153"/>
                <a:gd name="T36" fmla="*/ 1415 w 2832"/>
                <a:gd name="T37" fmla="*/ 0 h 6153"/>
                <a:gd name="T38" fmla="*/ 1213 w 2832"/>
                <a:gd name="T39" fmla="*/ 462 h 6153"/>
                <a:gd name="T40" fmla="*/ 548 w 2832"/>
                <a:gd name="T41" fmla="*/ 1415 h 6153"/>
                <a:gd name="T42" fmla="*/ 866 w 2832"/>
                <a:gd name="T43" fmla="*/ 2138 h 6153"/>
                <a:gd name="T44" fmla="*/ 924 w 2832"/>
                <a:gd name="T45" fmla="*/ 2282 h 6153"/>
                <a:gd name="T46" fmla="*/ 895 w 2832"/>
                <a:gd name="T47" fmla="*/ 2427 h 6153"/>
                <a:gd name="T48" fmla="*/ 722 w 2832"/>
                <a:gd name="T49" fmla="*/ 2658 h 6153"/>
                <a:gd name="T50" fmla="*/ 404 w 2832"/>
                <a:gd name="T51" fmla="*/ 2888 h 6153"/>
                <a:gd name="T52" fmla="*/ 953 w 2832"/>
                <a:gd name="T53" fmla="*/ 3119 h 6153"/>
                <a:gd name="T54" fmla="*/ 895 w 2832"/>
                <a:gd name="T55" fmla="*/ 3784 h 6153"/>
                <a:gd name="T56" fmla="*/ 432 w 2832"/>
                <a:gd name="T57" fmla="*/ 4621 h 6153"/>
                <a:gd name="T58" fmla="*/ 57 w 2832"/>
                <a:gd name="T59" fmla="*/ 5170 h 6153"/>
                <a:gd name="T60" fmla="*/ 172 w 2832"/>
                <a:gd name="T61" fmla="*/ 5546 h 6153"/>
                <a:gd name="T62" fmla="*/ 0 w 2832"/>
                <a:gd name="T63" fmla="*/ 5604 h 6153"/>
                <a:gd name="T64" fmla="*/ 0 w 2832"/>
                <a:gd name="T65" fmla="*/ 5951 h 6153"/>
                <a:gd name="T66" fmla="*/ 1126 w 2832"/>
                <a:gd name="T67" fmla="*/ 6124 h 6153"/>
                <a:gd name="T68" fmla="*/ 1126 w 2832"/>
                <a:gd name="T69" fmla="*/ 6152 h 6153"/>
                <a:gd name="T70" fmla="*/ 1126 w 2832"/>
                <a:gd name="T71" fmla="*/ 6152 h 6153"/>
                <a:gd name="T72" fmla="*/ 1271 w 2832"/>
                <a:gd name="T73" fmla="*/ 6152 h 6153"/>
                <a:gd name="T74" fmla="*/ 1386 w 2832"/>
                <a:gd name="T75" fmla="*/ 6152 h 6153"/>
                <a:gd name="T76" fmla="*/ 1386 w 2832"/>
                <a:gd name="T77" fmla="*/ 6152 h 6153"/>
                <a:gd name="T78" fmla="*/ 1415 w 2832"/>
                <a:gd name="T79" fmla="*/ 6152 h 6153"/>
                <a:gd name="T80" fmla="*/ 1444 w 2832"/>
                <a:gd name="T81" fmla="*/ 6152 h 6153"/>
                <a:gd name="T82" fmla="*/ 1444 w 2832"/>
                <a:gd name="T83" fmla="*/ 6152 h 6153"/>
                <a:gd name="T84" fmla="*/ 1559 w 2832"/>
                <a:gd name="T85" fmla="*/ 6152 h 6153"/>
                <a:gd name="T86" fmla="*/ 1704 w 2832"/>
                <a:gd name="T87" fmla="*/ 6152 h 6153"/>
                <a:gd name="T88" fmla="*/ 1704 w 2832"/>
                <a:gd name="T89" fmla="*/ 6152 h 6153"/>
                <a:gd name="T90" fmla="*/ 1704 w 2832"/>
                <a:gd name="T91" fmla="*/ 6124 h 6153"/>
                <a:gd name="T92" fmla="*/ 2802 w 2832"/>
                <a:gd name="T93" fmla="*/ 5951 h 6153"/>
                <a:gd name="T94" fmla="*/ 2802 w 2832"/>
                <a:gd name="T95" fmla="*/ 5604 h 6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32" h="6153">
                  <a:moveTo>
                    <a:pt x="2802" y="5604"/>
                  </a:moveTo>
                  <a:lnTo>
                    <a:pt x="2802" y="5604"/>
                  </a:lnTo>
                  <a:cubicBezTo>
                    <a:pt x="2802" y="5546"/>
                    <a:pt x="2658" y="5546"/>
                    <a:pt x="2658" y="5546"/>
                  </a:cubicBezTo>
                  <a:cubicBezTo>
                    <a:pt x="2658" y="5546"/>
                    <a:pt x="2831" y="5430"/>
                    <a:pt x="2773" y="5170"/>
                  </a:cubicBezTo>
                  <a:cubicBezTo>
                    <a:pt x="2715" y="4939"/>
                    <a:pt x="2137" y="4824"/>
                    <a:pt x="2397" y="4621"/>
                  </a:cubicBezTo>
                  <a:cubicBezTo>
                    <a:pt x="2628" y="4390"/>
                    <a:pt x="2050" y="4275"/>
                    <a:pt x="1935" y="3784"/>
                  </a:cubicBezTo>
                  <a:cubicBezTo>
                    <a:pt x="1790" y="3293"/>
                    <a:pt x="1877" y="3119"/>
                    <a:pt x="1877" y="3119"/>
                  </a:cubicBezTo>
                  <a:cubicBezTo>
                    <a:pt x="1877" y="3119"/>
                    <a:pt x="2427" y="3119"/>
                    <a:pt x="2427" y="2888"/>
                  </a:cubicBezTo>
                  <a:cubicBezTo>
                    <a:pt x="2427" y="2686"/>
                    <a:pt x="2108" y="2658"/>
                    <a:pt x="2108" y="2658"/>
                  </a:cubicBezTo>
                  <a:cubicBezTo>
                    <a:pt x="2108" y="2658"/>
                    <a:pt x="2340" y="2455"/>
                    <a:pt x="1906" y="2427"/>
                  </a:cubicBezTo>
                  <a:cubicBezTo>
                    <a:pt x="1906" y="2282"/>
                    <a:pt x="1906" y="2282"/>
                    <a:pt x="1906" y="2282"/>
                  </a:cubicBezTo>
                  <a:cubicBezTo>
                    <a:pt x="1906" y="2282"/>
                    <a:pt x="2108" y="2196"/>
                    <a:pt x="1964" y="2138"/>
                  </a:cubicBezTo>
                  <a:cubicBezTo>
                    <a:pt x="2050" y="1964"/>
                    <a:pt x="2253" y="1792"/>
                    <a:pt x="2253" y="1415"/>
                  </a:cubicBezTo>
                  <a:cubicBezTo>
                    <a:pt x="2253" y="1040"/>
                    <a:pt x="1935" y="606"/>
                    <a:pt x="1618" y="462"/>
                  </a:cubicBezTo>
                  <a:cubicBezTo>
                    <a:pt x="1877" y="231"/>
                    <a:pt x="1646" y="0"/>
                    <a:pt x="1415" y="0"/>
                  </a:cubicBezTo>
                  <a:lnTo>
                    <a:pt x="1415" y="0"/>
                  </a:lnTo>
                  <a:lnTo>
                    <a:pt x="1415" y="0"/>
                  </a:lnTo>
                  <a:lnTo>
                    <a:pt x="1415" y="0"/>
                  </a:lnTo>
                  <a:lnTo>
                    <a:pt x="1415" y="0"/>
                  </a:lnTo>
                  <a:cubicBezTo>
                    <a:pt x="1184" y="0"/>
                    <a:pt x="953" y="231"/>
                    <a:pt x="1213" y="462"/>
                  </a:cubicBezTo>
                  <a:cubicBezTo>
                    <a:pt x="895" y="606"/>
                    <a:pt x="548" y="1040"/>
                    <a:pt x="548" y="1415"/>
                  </a:cubicBezTo>
                  <a:cubicBezTo>
                    <a:pt x="548" y="1792"/>
                    <a:pt x="750" y="1964"/>
                    <a:pt x="866" y="2138"/>
                  </a:cubicBezTo>
                  <a:cubicBezTo>
                    <a:pt x="693" y="2196"/>
                    <a:pt x="924" y="2282"/>
                    <a:pt x="924" y="2282"/>
                  </a:cubicBezTo>
                  <a:cubicBezTo>
                    <a:pt x="895" y="2427"/>
                    <a:pt x="895" y="2427"/>
                    <a:pt x="895" y="2427"/>
                  </a:cubicBezTo>
                  <a:cubicBezTo>
                    <a:pt x="491" y="2455"/>
                    <a:pt x="722" y="2658"/>
                    <a:pt x="722" y="2658"/>
                  </a:cubicBezTo>
                  <a:cubicBezTo>
                    <a:pt x="722" y="2658"/>
                    <a:pt x="404" y="2686"/>
                    <a:pt x="404" y="2888"/>
                  </a:cubicBezTo>
                  <a:cubicBezTo>
                    <a:pt x="404" y="3119"/>
                    <a:pt x="953" y="3119"/>
                    <a:pt x="953" y="3119"/>
                  </a:cubicBezTo>
                  <a:cubicBezTo>
                    <a:pt x="953" y="3119"/>
                    <a:pt x="1010" y="3293"/>
                    <a:pt x="895" y="3784"/>
                  </a:cubicBezTo>
                  <a:cubicBezTo>
                    <a:pt x="779" y="4275"/>
                    <a:pt x="201" y="4390"/>
                    <a:pt x="432" y="4621"/>
                  </a:cubicBezTo>
                  <a:cubicBezTo>
                    <a:pt x="663" y="4824"/>
                    <a:pt x="86" y="4939"/>
                    <a:pt x="57" y="5170"/>
                  </a:cubicBezTo>
                  <a:cubicBezTo>
                    <a:pt x="0" y="5430"/>
                    <a:pt x="172" y="5546"/>
                    <a:pt x="172" y="5546"/>
                  </a:cubicBezTo>
                  <a:cubicBezTo>
                    <a:pt x="172" y="5546"/>
                    <a:pt x="0" y="5546"/>
                    <a:pt x="0" y="5604"/>
                  </a:cubicBezTo>
                  <a:cubicBezTo>
                    <a:pt x="0" y="5690"/>
                    <a:pt x="0" y="5951"/>
                    <a:pt x="0" y="5951"/>
                  </a:cubicBezTo>
                  <a:cubicBezTo>
                    <a:pt x="172" y="6066"/>
                    <a:pt x="577" y="6124"/>
                    <a:pt x="1126" y="6124"/>
                  </a:cubicBezTo>
                  <a:cubicBezTo>
                    <a:pt x="1126" y="6152"/>
                    <a:pt x="1126" y="6152"/>
                    <a:pt x="1126" y="6152"/>
                  </a:cubicBezTo>
                  <a:lnTo>
                    <a:pt x="1126" y="6152"/>
                  </a:lnTo>
                  <a:cubicBezTo>
                    <a:pt x="1184" y="6152"/>
                    <a:pt x="1213" y="6152"/>
                    <a:pt x="1271" y="6152"/>
                  </a:cubicBezTo>
                  <a:cubicBezTo>
                    <a:pt x="1300" y="6152"/>
                    <a:pt x="1357" y="6152"/>
                    <a:pt x="1386" y="6152"/>
                  </a:cubicBezTo>
                  <a:lnTo>
                    <a:pt x="1386" y="6152"/>
                  </a:lnTo>
                  <a:lnTo>
                    <a:pt x="1415" y="6152"/>
                  </a:lnTo>
                  <a:cubicBezTo>
                    <a:pt x="1415" y="6152"/>
                    <a:pt x="1415" y="6152"/>
                    <a:pt x="1444" y="6152"/>
                  </a:cubicBezTo>
                  <a:lnTo>
                    <a:pt x="1444" y="6152"/>
                  </a:lnTo>
                  <a:cubicBezTo>
                    <a:pt x="1472" y="6152"/>
                    <a:pt x="1502" y="6152"/>
                    <a:pt x="1559" y="6152"/>
                  </a:cubicBezTo>
                  <a:cubicBezTo>
                    <a:pt x="1588" y="6152"/>
                    <a:pt x="1646" y="6152"/>
                    <a:pt x="1704" y="6152"/>
                  </a:cubicBezTo>
                  <a:lnTo>
                    <a:pt x="1704" y="6152"/>
                  </a:lnTo>
                  <a:cubicBezTo>
                    <a:pt x="1704" y="6124"/>
                    <a:pt x="1704" y="6124"/>
                    <a:pt x="1704" y="6124"/>
                  </a:cubicBezTo>
                  <a:cubicBezTo>
                    <a:pt x="2224" y="6124"/>
                    <a:pt x="2658" y="6066"/>
                    <a:pt x="2802" y="5951"/>
                  </a:cubicBezTo>
                  <a:cubicBezTo>
                    <a:pt x="2802" y="5951"/>
                    <a:pt x="2802" y="5690"/>
                    <a:pt x="2802" y="5604"/>
                  </a:cubicBezTo>
                </a:path>
              </a:pathLst>
            </a:custGeom>
            <a:gradFill>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gradFill>
            <a:ln>
              <a:noFill/>
            </a:ln>
            <a:effectLst/>
          </p:spPr>
          <p:txBody>
            <a:bodyPr wrap="none" anchor="ctr">
              <a:normAutofit/>
            </a:bodyPr>
            <a:lstStyle/>
            <a:p>
              <a:pPr defTabSz="545510"/>
              <a:endParaRPr lang="en-US" sz="1125">
                <a:solidFill>
                  <a:srgbClr val="FFFFFF"/>
                </a:solidFill>
                <a:latin typeface="Calibri" panose="020F0502020204030204"/>
              </a:endParaRPr>
            </a:p>
          </p:txBody>
        </p:sp>
        <p:sp>
          <p:nvSpPr>
            <p:cNvPr id="2" name="Rectangle 1"/>
            <p:cNvSpPr/>
            <p:nvPr/>
          </p:nvSpPr>
          <p:spPr>
            <a:xfrm>
              <a:off x="7070070" y="3457575"/>
              <a:ext cx="829208" cy="188595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545510"/>
              <a:endParaRPr lang="en-US" sz="1125">
                <a:solidFill>
                  <a:srgbClr val="FFFFFF"/>
                </a:solidFill>
                <a:latin typeface="Calibri" panose="020F0502020204030204"/>
              </a:endParaRPr>
            </a:p>
          </p:txBody>
        </p:sp>
      </p:grpSp>
      <p:grpSp>
        <p:nvGrpSpPr>
          <p:cNvPr id="19" name="Group 18"/>
          <p:cNvGrpSpPr/>
          <p:nvPr/>
        </p:nvGrpSpPr>
        <p:grpSpPr>
          <a:xfrm>
            <a:off x="3948217" y="1900909"/>
            <a:ext cx="759629" cy="2561783"/>
            <a:chOff x="5008401" y="1635882"/>
            <a:chExt cx="1012838" cy="3574293"/>
          </a:xfrm>
        </p:grpSpPr>
        <p:sp>
          <p:nvSpPr>
            <p:cNvPr id="11" name="Freeform 11"/>
            <p:cNvSpPr>
              <a:spLocks noChangeArrowheads="1"/>
            </p:cNvSpPr>
            <p:nvPr/>
          </p:nvSpPr>
          <p:spPr bwMode="auto">
            <a:xfrm>
              <a:off x="5008401" y="1635882"/>
              <a:ext cx="1012838" cy="1863360"/>
            </a:xfrm>
            <a:custGeom>
              <a:avLst/>
              <a:gdLst>
                <a:gd name="T0" fmla="*/ 3439 w 3440"/>
                <a:gd name="T1" fmla="*/ 2108 h 6326"/>
                <a:gd name="T2" fmla="*/ 3439 w 3440"/>
                <a:gd name="T3" fmla="*/ 2108 h 6326"/>
                <a:gd name="T4" fmla="*/ 3439 w 3440"/>
                <a:gd name="T5" fmla="*/ 1674 h 6326"/>
                <a:gd name="T6" fmla="*/ 2889 w 3440"/>
                <a:gd name="T7" fmla="*/ 1212 h 6326"/>
                <a:gd name="T8" fmla="*/ 2658 w 3440"/>
                <a:gd name="T9" fmla="*/ 547 h 6326"/>
                <a:gd name="T10" fmla="*/ 2139 w 3440"/>
                <a:gd name="T11" fmla="*/ 663 h 6326"/>
                <a:gd name="T12" fmla="*/ 2254 w 3440"/>
                <a:gd name="T13" fmla="*/ 114 h 6326"/>
                <a:gd name="T14" fmla="*/ 925 w 3440"/>
                <a:gd name="T15" fmla="*/ 1125 h 6326"/>
                <a:gd name="T16" fmla="*/ 868 w 3440"/>
                <a:gd name="T17" fmla="*/ 4361 h 6326"/>
                <a:gd name="T18" fmla="*/ 983 w 3440"/>
                <a:gd name="T19" fmla="*/ 4361 h 6326"/>
                <a:gd name="T20" fmla="*/ 954 w 3440"/>
                <a:gd name="T21" fmla="*/ 4448 h 6326"/>
                <a:gd name="T22" fmla="*/ 636 w 3440"/>
                <a:gd name="T23" fmla="*/ 5257 h 6326"/>
                <a:gd name="T24" fmla="*/ 751 w 3440"/>
                <a:gd name="T25" fmla="*/ 5719 h 6326"/>
                <a:gd name="T26" fmla="*/ 607 w 3440"/>
                <a:gd name="T27" fmla="*/ 5777 h 6326"/>
                <a:gd name="T28" fmla="*/ 607 w 3440"/>
                <a:gd name="T29" fmla="*/ 6124 h 6326"/>
                <a:gd name="T30" fmla="*/ 1994 w 3440"/>
                <a:gd name="T31" fmla="*/ 6325 h 6326"/>
                <a:gd name="T32" fmla="*/ 3380 w 3440"/>
                <a:gd name="T33" fmla="*/ 6124 h 6326"/>
                <a:gd name="T34" fmla="*/ 3380 w 3440"/>
                <a:gd name="T35" fmla="*/ 5777 h 6326"/>
                <a:gd name="T36" fmla="*/ 3236 w 3440"/>
                <a:gd name="T37" fmla="*/ 5719 h 6326"/>
                <a:gd name="T38" fmla="*/ 3352 w 3440"/>
                <a:gd name="T39" fmla="*/ 5257 h 6326"/>
                <a:gd name="T40" fmla="*/ 3034 w 3440"/>
                <a:gd name="T41" fmla="*/ 4448 h 6326"/>
                <a:gd name="T42" fmla="*/ 2861 w 3440"/>
                <a:gd name="T43" fmla="*/ 4332 h 6326"/>
                <a:gd name="T44" fmla="*/ 3323 w 3440"/>
                <a:gd name="T45" fmla="*/ 4130 h 6326"/>
                <a:gd name="T46" fmla="*/ 2081 w 3440"/>
                <a:gd name="T47" fmla="*/ 2368 h 6326"/>
                <a:gd name="T48" fmla="*/ 2976 w 3440"/>
                <a:gd name="T49" fmla="*/ 2396 h 6326"/>
                <a:gd name="T50" fmla="*/ 3323 w 3440"/>
                <a:gd name="T51" fmla="*/ 2223 h 6326"/>
                <a:gd name="T52" fmla="*/ 3092 w 3440"/>
                <a:gd name="T53" fmla="*/ 2050 h 6326"/>
                <a:gd name="T54" fmla="*/ 3439 w 3440"/>
                <a:gd name="T55" fmla="*/ 2108 h 6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40" h="6326">
                  <a:moveTo>
                    <a:pt x="3439" y="2108"/>
                  </a:moveTo>
                  <a:lnTo>
                    <a:pt x="3439" y="2108"/>
                  </a:lnTo>
                  <a:cubicBezTo>
                    <a:pt x="3439" y="1674"/>
                    <a:pt x="3439" y="1674"/>
                    <a:pt x="3439" y="1674"/>
                  </a:cubicBezTo>
                  <a:cubicBezTo>
                    <a:pt x="3439" y="1674"/>
                    <a:pt x="3034" y="1617"/>
                    <a:pt x="2889" y="1212"/>
                  </a:cubicBezTo>
                  <a:cubicBezTo>
                    <a:pt x="2745" y="837"/>
                    <a:pt x="2658" y="547"/>
                    <a:pt x="2658" y="547"/>
                  </a:cubicBezTo>
                  <a:cubicBezTo>
                    <a:pt x="2139" y="663"/>
                    <a:pt x="2139" y="663"/>
                    <a:pt x="2139" y="663"/>
                  </a:cubicBezTo>
                  <a:cubicBezTo>
                    <a:pt x="2139" y="663"/>
                    <a:pt x="2254" y="201"/>
                    <a:pt x="2254" y="114"/>
                  </a:cubicBezTo>
                  <a:cubicBezTo>
                    <a:pt x="2225" y="0"/>
                    <a:pt x="1330" y="86"/>
                    <a:pt x="925" y="1125"/>
                  </a:cubicBezTo>
                  <a:cubicBezTo>
                    <a:pt x="549" y="2136"/>
                    <a:pt x="0" y="3177"/>
                    <a:pt x="868" y="4361"/>
                  </a:cubicBezTo>
                  <a:cubicBezTo>
                    <a:pt x="983" y="4361"/>
                    <a:pt x="983" y="4361"/>
                    <a:pt x="983" y="4361"/>
                  </a:cubicBezTo>
                  <a:cubicBezTo>
                    <a:pt x="925" y="4390"/>
                    <a:pt x="925" y="4419"/>
                    <a:pt x="954" y="4448"/>
                  </a:cubicBezTo>
                  <a:cubicBezTo>
                    <a:pt x="1330" y="4939"/>
                    <a:pt x="665" y="4997"/>
                    <a:pt x="636" y="5257"/>
                  </a:cubicBezTo>
                  <a:cubicBezTo>
                    <a:pt x="578" y="5488"/>
                    <a:pt x="751" y="5719"/>
                    <a:pt x="751" y="5719"/>
                  </a:cubicBezTo>
                  <a:cubicBezTo>
                    <a:pt x="751" y="5719"/>
                    <a:pt x="607" y="5719"/>
                    <a:pt x="607" y="5777"/>
                  </a:cubicBezTo>
                  <a:cubicBezTo>
                    <a:pt x="607" y="5863"/>
                    <a:pt x="607" y="6124"/>
                    <a:pt x="607" y="6124"/>
                  </a:cubicBezTo>
                  <a:cubicBezTo>
                    <a:pt x="751" y="6238"/>
                    <a:pt x="1358" y="6325"/>
                    <a:pt x="1994" y="6325"/>
                  </a:cubicBezTo>
                  <a:cubicBezTo>
                    <a:pt x="2630" y="6325"/>
                    <a:pt x="3236" y="6238"/>
                    <a:pt x="3380" y="6124"/>
                  </a:cubicBezTo>
                  <a:cubicBezTo>
                    <a:pt x="3380" y="6124"/>
                    <a:pt x="3380" y="5863"/>
                    <a:pt x="3380" y="5777"/>
                  </a:cubicBezTo>
                  <a:cubicBezTo>
                    <a:pt x="3380" y="5719"/>
                    <a:pt x="3236" y="5719"/>
                    <a:pt x="3236" y="5719"/>
                  </a:cubicBezTo>
                  <a:cubicBezTo>
                    <a:pt x="3236" y="5719"/>
                    <a:pt x="3410" y="5488"/>
                    <a:pt x="3352" y="5257"/>
                  </a:cubicBezTo>
                  <a:cubicBezTo>
                    <a:pt x="3323" y="4997"/>
                    <a:pt x="2658" y="4939"/>
                    <a:pt x="3034" y="4448"/>
                  </a:cubicBezTo>
                  <a:cubicBezTo>
                    <a:pt x="3121" y="4361"/>
                    <a:pt x="2861" y="4332"/>
                    <a:pt x="2861" y="4332"/>
                  </a:cubicBezTo>
                  <a:cubicBezTo>
                    <a:pt x="2861" y="4332"/>
                    <a:pt x="3265" y="4217"/>
                    <a:pt x="3323" y="4130"/>
                  </a:cubicBezTo>
                  <a:cubicBezTo>
                    <a:pt x="3380" y="4044"/>
                    <a:pt x="2081" y="2627"/>
                    <a:pt x="2081" y="2368"/>
                  </a:cubicBezTo>
                  <a:cubicBezTo>
                    <a:pt x="2081" y="2108"/>
                    <a:pt x="2918" y="2223"/>
                    <a:pt x="2976" y="2396"/>
                  </a:cubicBezTo>
                  <a:cubicBezTo>
                    <a:pt x="3323" y="2223"/>
                    <a:pt x="3323" y="2223"/>
                    <a:pt x="3323" y="2223"/>
                  </a:cubicBezTo>
                  <a:cubicBezTo>
                    <a:pt x="3323" y="2223"/>
                    <a:pt x="3092" y="2136"/>
                    <a:pt x="3092" y="2050"/>
                  </a:cubicBezTo>
                  <a:cubicBezTo>
                    <a:pt x="3092" y="1964"/>
                    <a:pt x="3439" y="2108"/>
                    <a:pt x="3439" y="2108"/>
                  </a:cubicBezTo>
                </a:path>
              </a:pathLst>
            </a:custGeom>
            <a:gradFill>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gradFill>
            <a:ln>
              <a:noFill/>
            </a:ln>
            <a:effectLst/>
          </p:spPr>
          <p:txBody>
            <a:bodyPr wrap="none" anchor="ctr">
              <a:normAutofit/>
            </a:bodyPr>
            <a:lstStyle/>
            <a:p>
              <a:pPr defTabSz="545510"/>
              <a:endParaRPr lang="en-US" sz="1125">
                <a:solidFill>
                  <a:srgbClr val="FFFFFF"/>
                </a:solidFill>
                <a:latin typeface="Calibri" panose="020F0502020204030204"/>
              </a:endParaRPr>
            </a:p>
          </p:txBody>
        </p:sp>
        <p:sp>
          <p:nvSpPr>
            <p:cNvPr id="35" name="Rectangle 34"/>
            <p:cNvSpPr/>
            <p:nvPr/>
          </p:nvSpPr>
          <p:spPr>
            <a:xfrm>
              <a:off x="5154522" y="3475440"/>
              <a:ext cx="829208" cy="1734735"/>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545510"/>
              <a:endParaRPr lang="en-US" sz="1125">
                <a:solidFill>
                  <a:srgbClr val="FFFFFF"/>
                </a:solidFill>
                <a:latin typeface="Calibri" panose="020F0502020204030204"/>
              </a:endParaRPr>
            </a:p>
          </p:txBody>
        </p:sp>
      </p:grpSp>
      <p:grpSp>
        <p:nvGrpSpPr>
          <p:cNvPr id="20" name="Group 19"/>
          <p:cNvGrpSpPr/>
          <p:nvPr/>
        </p:nvGrpSpPr>
        <p:grpSpPr>
          <a:xfrm>
            <a:off x="3758737" y="2531252"/>
            <a:ext cx="621907" cy="1692584"/>
            <a:chOff x="4660120" y="2515246"/>
            <a:chExt cx="829208" cy="2361553"/>
          </a:xfrm>
        </p:grpSpPr>
        <p:sp>
          <p:nvSpPr>
            <p:cNvPr id="12" name="Freeform 12"/>
            <p:cNvSpPr>
              <a:spLocks noChangeArrowheads="1"/>
            </p:cNvSpPr>
            <p:nvPr/>
          </p:nvSpPr>
          <p:spPr bwMode="auto">
            <a:xfrm>
              <a:off x="4770977" y="2515246"/>
              <a:ext cx="651379" cy="1213255"/>
            </a:xfrm>
            <a:custGeom>
              <a:avLst/>
              <a:gdLst>
                <a:gd name="T0" fmla="*/ 2166 w 2311"/>
                <a:gd name="T1" fmla="*/ 3814 h 4306"/>
                <a:gd name="T2" fmla="*/ 2166 w 2311"/>
                <a:gd name="T3" fmla="*/ 3814 h 4306"/>
                <a:gd name="T4" fmla="*/ 2281 w 2311"/>
                <a:gd name="T5" fmla="*/ 3524 h 4306"/>
                <a:gd name="T6" fmla="*/ 1819 w 2311"/>
                <a:gd name="T7" fmla="*/ 2889 h 4306"/>
                <a:gd name="T8" fmla="*/ 1645 w 2311"/>
                <a:gd name="T9" fmla="*/ 2687 h 4306"/>
                <a:gd name="T10" fmla="*/ 1472 w 2311"/>
                <a:gd name="T11" fmla="*/ 1993 h 4306"/>
                <a:gd name="T12" fmla="*/ 1906 w 2311"/>
                <a:gd name="T13" fmla="*/ 1906 h 4306"/>
                <a:gd name="T14" fmla="*/ 1876 w 2311"/>
                <a:gd name="T15" fmla="*/ 1705 h 4306"/>
                <a:gd name="T16" fmla="*/ 1472 w 2311"/>
                <a:gd name="T17" fmla="*/ 1474 h 4306"/>
                <a:gd name="T18" fmla="*/ 1906 w 2311"/>
                <a:gd name="T19" fmla="*/ 809 h 4306"/>
                <a:gd name="T20" fmla="*/ 1154 w 2311"/>
                <a:gd name="T21" fmla="*/ 0 h 4306"/>
                <a:gd name="T22" fmla="*/ 403 w 2311"/>
                <a:gd name="T23" fmla="*/ 809 h 4306"/>
                <a:gd name="T24" fmla="*/ 836 w 2311"/>
                <a:gd name="T25" fmla="*/ 1474 h 4306"/>
                <a:gd name="T26" fmla="*/ 432 w 2311"/>
                <a:gd name="T27" fmla="*/ 1705 h 4306"/>
                <a:gd name="T28" fmla="*/ 403 w 2311"/>
                <a:gd name="T29" fmla="*/ 1906 h 4306"/>
                <a:gd name="T30" fmla="*/ 836 w 2311"/>
                <a:gd name="T31" fmla="*/ 1993 h 4306"/>
                <a:gd name="T32" fmla="*/ 663 w 2311"/>
                <a:gd name="T33" fmla="*/ 2687 h 4306"/>
                <a:gd name="T34" fmla="*/ 489 w 2311"/>
                <a:gd name="T35" fmla="*/ 2889 h 4306"/>
                <a:gd name="T36" fmla="*/ 27 w 2311"/>
                <a:gd name="T37" fmla="*/ 3524 h 4306"/>
                <a:gd name="T38" fmla="*/ 114 w 2311"/>
                <a:gd name="T39" fmla="*/ 3814 h 4306"/>
                <a:gd name="T40" fmla="*/ 0 w 2311"/>
                <a:gd name="T41" fmla="*/ 3871 h 4306"/>
                <a:gd name="T42" fmla="*/ 0 w 2311"/>
                <a:gd name="T43" fmla="*/ 4132 h 4306"/>
                <a:gd name="T44" fmla="*/ 1126 w 2311"/>
                <a:gd name="T45" fmla="*/ 4305 h 4306"/>
                <a:gd name="T46" fmla="*/ 1154 w 2311"/>
                <a:gd name="T47" fmla="*/ 4305 h 4306"/>
                <a:gd name="T48" fmla="*/ 2310 w 2311"/>
                <a:gd name="T49" fmla="*/ 4132 h 4306"/>
                <a:gd name="T50" fmla="*/ 2310 w 2311"/>
                <a:gd name="T51" fmla="*/ 3871 h 4306"/>
                <a:gd name="T52" fmla="*/ 2166 w 2311"/>
                <a:gd name="T53" fmla="*/ 3814 h 4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11" h="4306">
                  <a:moveTo>
                    <a:pt x="2166" y="3814"/>
                  </a:moveTo>
                  <a:lnTo>
                    <a:pt x="2166" y="3814"/>
                  </a:lnTo>
                  <a:cubicBezTo>
                    <a:pt x="2166" y="3814"/>
                    <a:pt x="2310" y="3698"/>
                    <a:pt x="2281" y="3524"/>
                  </a:cubicBezTo>
                  <a:cubicBezTo>
                    <a:pt x="2253" y="3323"/>
                    <a:pt x="1675" y="3062"/>
                    <a:pt x="1819" y="2889"/>
                  </a:cubicBezTo>
                  <a:cubicBezTo>
                    <a:pt x="1906" y="2774"/>
                    <a:pt x="1761" y="2802"/>
                    <a:pt x="1645" y="2687"/>
                  </a:cubicBezTo>
                  <a:cubicBezTo>
                    <a:pt x="1530" y="2542"/>
                    <a:pt x="1472" y="2369"/>
                    <a:pt x="1472" y="1993"/>
                  </a:cubicBezTo>
                  <a:cubicBezTo>
                    <a:pt x="1472" y="1993"/>
                    <a:pt x="1819" y="1993"/>
                    <a:pt x="1906" y="1906"/>
                  </a:cubicBezTo>
                  <a:cubicBezTo>
                    <a:pt x="1963" y="1849"/>
                    <a:pt x="1935" y="1762"/>
                    <a:pt x="1876" y="1705"/>
                  </a:cubicBezTo>
                  <a:cubicBezTo>
                    <a:pt x="1790" y="1647"/>
                    <a:pt x="1645" y="1618"/>
                    <a:pt x="1472" y="1474"/>
                  </a:cubicBezTo>
                  <a:cubicBezTo>
                    <a:pt x="1472" y="1474"/>
                    <a:pt x="1906" y="1243"/>
                    <a:pt x="1906" y="809"/>
                  </a:cubicBezTo>
                  <a:cubicBezTo>
                    <a:pt x="1906" y="375"/>
                    <a:pt x="1645" y="0"/>
                    <a:pt x="1154" y="0"/>
                  </a:cubicBezTo>
                  <a:cubicBezTo>
                    <a:pt x="663" y="0"/>
                    <a:pt x="403" y="375"/>
                    <a:pt x="403" y="809"/>
                  </a:cubicBezTo>
                  <a:cubicBezTo>
                    <a:pt x="403" y="1243"/>
                    <a:pt x="836" y="1474"/>
                    <a:pt x="836" y="1474"/>
                  </a:cubicBezTo>
                  <a:cubicBezTo>
                    <a:pt x="663" y="1618"/>
                    <a:pt x="519" y="1647"/>
                    <a:pt x="432" y="1705"/>
                  </a:cubicBezTo>
                  <a:cubicBezTo>
                    <a:pt x="345" y="1762"/>
                    <a:pt x="345" y="1849"/>
                    <a:pt x="403" y="1906"/>
                  </a:cubicBezTo>
                  <a:cubicBezTo>
                    <a:pt x="461" y="1993"/>
                    <a:pt x="836" y="1993"/>
                    <a:pt x="836" y="1993"/>
                  </a:cubicBezTo>
                  <a:cubicBezTo>
                    <a:pt x="836" y="2369"/>
                    <a:pt x="750" y="2542"/>
                    <a:pt x="663" y="2687"/>
                  </a:cubicBezTo>
                  <a:cubicBezTo>
                    <a:pt x="548" y="2802"/>
                    <a:pt x="403" y="2774"/>
                    <a:pt x="489" y="2889"/>
                  </a:cubicBezTo>
                  <a:cubicBezTo>
                    <a:pt x="634" y="3062"/>
                    <a:pt x="57" y="3323"/>
                    <a:pt x="27" y="3524"/>
                  </a:cubicBezTo>
                  <a:cubicBezTo>
                    <a:pt x="0" y="3698"/>
                    <a:pt x="114" y="3814"/>
                    <a:pt x="114" y="3814"/>
                  </a:cubicBezTo>
                  <a:cubicBezTo>
                    <a:pt x="114" y="3814"/>
                    <a:pt x="0" y="3814"/>
                    <a:pt x="0" y="3871"/>
                  </a:cubicBezTo>
                  <a:cubicBezTo>
                    <a:pt x="0" y="3929"/>
                    <a:pt x="0" y="4132"/>
                    <a:pt x="0" y="4132"/>
                  </a:cubicBezTo>
                  <a:cubicBezTo>
                    <a:pt x="114" y="4218"/>
                    <a:pt x="634" y="4305"/>
                    <a:pt x="1126" y="4305"/>
                  </a:cubicBezTo>
                  <a:cubicBezTo>
                    <a:pt x="1154" y="4305"/>
                    <a:pt x="1154" y="4305"/>
                    <a:pt x="1154" y="4305"/>
                  </a:cubicBezTo>
                  <a:cubicBezTo>
                    <a:pt x="1675" y="4305"/>
                    <a:pt x="2166" y="4218"/>
                    <a:pt x="2310" y="4132"/>
                  </a:cubicBezTo>
                  <a:cubicBezTo>
                    <a:pt x="2310" y="4132"/>
                    <a:pt x="2310" y="3929"/>
                    <a:pt x="2310" y="3871"/>
                  </a:cubicBezTo>
                  <a:cubicBezTo>
                    <a:pt x="2310" y="3814"/>
                    <a:pt x="2166" y="3814"/>
                    <a:pt x="2166" y="3814"/>
                  </a:cubicBezTo>
                </a:path>
              </a:pathLst>
            </a:custGeom>
            <a:gradFill>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gradFill>
            <a:ln>
              <a:noFill/>
            </a:ln>
            <a:effectLst/>
          </p:spPr>
          <p:txBody>
            <a:bodyPr wrap="none" anchor="ctr">
              <a:normAutofit/>
            </a:bodyPr>
            <a:lstStyle/>
            <a:p>
              <a:pPr defTabSz="545510"/>
              <a:endParaRPr lang="en-US" sz="1125">
                <a:solidFill>
                  <a:srgbClr val="FFFFFF"/>
                </a:solidFill>
                <a:latin typeface="Calibri" panose="020F0502020204030204"/>
              </a:endParaRPr>
            </a:p>
          </p:txBody>
        </p:sp>
        <p:sp>
          <p:nvSpPr>
            <p:cNvPr id="37" name="Rectangle 36"/>
            <p:cNvSpPr/>
            <p:nvPr/>
          </p:nvSpPr>
          <p:spPr>
            <a:xfrm>
              <a:off x="4660120" y="3709450"/>
              <a:ext cx="829208" cy="1167349"/>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545510"/>
              <a:endParaRPr lang="en-US" sz="1125">
                <a:solidFill>
                  <a:srgbClr val="FFFFFF"/>
                </a:solidFill>
                <a:latin typeface="Calibri" panose="020F0502020204030204"/>
              </a:endParaRPr>
            </a:p>
          </p:txBody>
        </p:sp>
      </p:grpSp>
      <p:grpSp>
        <p:nvGrpSpPr>
          <p:cNvPr id="22" name="Group 21"/>
          <p:cNvGrpSpPr/>
          <p:nvPr/>
        </p:nvGrpSpPr>
        <p:grpSpPr>
          <a:xfrm>
            <a:off x="3131183" y="1919550"/>
            <a:ext cx="727815" cy="2965714"/>
            <a:chOff x="3679082" y="1596180"/>
            <a:chExt cx="970420" cy="4137870"/>
          </a:xfrm>
        </p:grpSpPr>
        <p:sp>
          <p:nvSpPr>
            <p:cNvPr id="8" name="Freeform 7"/>
            <p:cNvSpPr>
              <a:spLocks noChangeArrowheads="1"/>
            </p:cNvSpPr>
            <p:nvPr/>
          </p:nvSpPr>
          <p:spPr bwMode="auto">
            <a:xfrm>
              <a:off x="3679082" y="1596180"/>
              <a:ext cx="970420" cy="1991503"/>
            </a:xfrm>
            <a:custGeom>
              <a:avLst/>
              <a:gdLst>
                <a:gd name="T0" fmla="*/ 3177 w 3294"/>
                <a:gd name="T1" fmla="*/ 6212 h 6762"/>
                <a:gd name="T2" fmla="*/ 3177 w 3294"/>
                <a:gd name="T3" fmla="*/ 6212 h 6762"/>
                <a:gd name="T4" fmla="*/ 3004 w 3294"/>
                <a:gd name="T5" fmla="*/ 6154 h 6762"/>
                <a:gd name="T6" fmla="*/ 3004 w 3294"/>
                <a:gd name="T7" fmla="*/ 5547 h 6762"/>
                <a:gd name="T8" fmla="*/ 2773 w 3294"/>
                <a:gd name="T9" fmla="*/ 4912 h 6762"/>
                <a:gd name="T10" fmla="*/ 2455 w 3294"/>
                <a:gd name="T11" fmla="*/ 4622 h 6762"/>
                <a:gd name="T12" fmla="*/ 2137 w 3294"/>
                <a:gd name="T13" fmla="*/ 3091 h 6762"/>
                <a:gd name="T14" fmla="*/ 2715 w 3294"/>
                <a:gd name="T15" fmla="*/ 2860 h 6762"/>
                <a:gd name="T16" fmla="*/ 2427 w 3294"/>
                <a:gd name="T17" fmla="*/ 2658 h 6762"/>
                <a:gd name="T18" fmla="*/ 2311 w 3294"/>
                <a:gd name="T19" fmla="*/ 2398 h 6762"/>
                <a:gd name="T20" fmla="*/ 2311 w 3294"/>
                <a:gd name="T21" fmla="*/ 2254 h 6762"/>
                <a:gd name="T22" fmla="*/ 2802 w 3294"/>
                <a:gd name="T23" fmla="*/ 1329 h 6762"/>
                <a:gd name="T24" fmla="*/ 2600 w 3294"/>
                <a:gd name="T25" fmla="*/ 1098 h 6762"/>
                <a:gd name="T26" fmla="*/ 2340 w 3294"/>
                <a:gd name="T27" fmla="*/ 1098 h 6762"/>
                <a:gd name="T28" fmla="*/ 1791 w 3294"/>
                <a:gd name="T29" fmla="*/ 520 h 6762"/>
                <a:gd name="T30" fmla="*/ 1964 w 3294"/>
                <a:gd name="T31" fmla="*/ 261 h 6762"/>
                <a:gd name="T32" fmla="*/ 1675 w 3294"/>
                <a:gd name="T33" fmla="*/ 0 h 6762"/>
                <a:gd name="T34" fmla="*/ 1675 w 3294"/>
                <a:gd name="T35" fmla="*/ 0 h 6762"/>
                <a:gd name="T36" fmla="*/ 1646 w 3294"/>
                <a:gd name="T37" fmla="*/ 0 h 6762"/>
                <a:gd name="T38" fmla="*/ 1646 w 3294"/>
                <a:gd name="T39" fmla="*/ 0 h 6762"/>
                <a:gd name="T40" fmla="*/ 1646 w 3294"/>
                <a:gd name="T41" fmla="*/ 0 h 6762"/>
                <a:gd name="T42" fmla="*/ 1357 w 3294"/>
                <a:gd name="T43" fmla="*/ 261 h 6762"/>
                <a:gd name="T44" fmla="*/ 1502 w 3294"/>
                <a:gd name="T45" fmla="*/ 520 h 6762"/>
                <a:gd name="T46" fmla="*/ 982 w 3294"/>
                <a:gd name="T47" fmla="*/ 1098 h 6762"/>
                <a:gd name="T48" fmla="*/ 722 w 3294"/>
                <a:gd name="T49" fmla="*/ 1098 h 6762"/>
                <a:gd name="T50" fmla="*/ 519 w 3294"/>
                <a:gd name="T51" fmla="*/ 1329 h 6762"/>
                <a:gd name="T52" fmla="*/ 982 w 3294"/>
                <a:gd name="T53" fmla="*/ 2254 h 6762"/>
                <a:gd name="T54" fmla="*/ 982 w 3294"/>
                <a:gd name="T55" fmla="*/ 2398 h 6762"/>
                <a:gd name="T56" fmla="*/ 866 w 3294"/>
                <a:gd name="T57" fmla="*/ 2658 h 6762"/>
                <a:gd name="T58" fmla="*/ 578 w 3294"/>
                <a:gd name="T59" fmla="*/ 2860 h 6762"/>
                <a:gd name="T60" fmla="*/ 1155 w 3294"/>
                <a:gd name="T61" fmla="*/ 3091 h 6762"/>
                <a:gd name="T62" fmla="*/ 837 w 3294"/>
                <a:gd name="T63" fmla="*/ 4622 h 6762"/>
                <a:gd name="T64" fmla="*/ 548 w 3294"/>
                <a:gd name="T65" fmla="*/ 4912 h 6762"/>
                <a:gd name="T66" fmla="*/ 288 w 3294"/>
                <a:gd name="T67" fmla="*/ 5547 h 6762"/>
                <a:gd name="T68" fmla="*/ 288 w 3294"/>
                <a:gd name="T69" fmla="*/ 6154 h 6762"/>
                <a:gd name="T70" fmla="*/ 115 w 3294"/>
                <a:gd name="T71" fmla="*/ 6212 h 6762"/>
                <a:gd name="T72" fmla="*/ 115 w 3294"/>
                <a:gd name="T73" fmla="*/ 6558 h 6762"/>
                <a:gd name="T74" fmla="*/ 1473 w 3294"/>
                <a:gd name="T75" fmla="*/ 6761 h 6762"/>
                <a:gd name="T76" fmla="*/ 1473 w 3294"/>
                <a:gd name="T77" fmla="*/ 6761 h 6762"/>
                <a:gd name="T78" fmla="*/ 1473 w 3294"/>
                <a:gd name="T79" fmla="*/ 6761 h 6762"/>
                <a:gd name="T80" fmla="*/ 1502 w 3294"/>
                <a:gd name="T81" fmla="*/ 6761 h 6762"/>
                <a:gd name="T82" fmla="*/ 1502 w 3294"/>
                <a:gd name="T83" fmla="*/ 6761 h 6762"/>
                <a:gd name="T84" fmla="*/ 1646 w 3294"/>
                <a:gd name="T85" fmla="*/ 6761 h 6762"/>
                <a:gd name="T86" fmla="*/ 1791 w 3294"/>
                <a:gd name="T87" fmla="*/ 6761 h 6762"/>
                <a:gd name="T88" fmla="*/ 1791 w 3294"/>
                <a:gd name="T89" fmla="*/ 6761 h 6762"/>
                <a:gd name="T90" fmla="*/ 1819 w 3294"/>
                <a:gd name="T91" fmla="*/ 6761 h 6762"/>
                <a:gd name="T92" fmla="*/ 1819 w 3294"/>
                <a:gd name="T93" fmla="*/ 6761 h 6762"/>
                <a:gd name="T94" fmla="*/ 1819 w 3294"/>
                <a:gd name="T95" fmla="*/ 6761 h 6762"/>
                <a:gd name="T96" fmla="*/ 3177 w 3294"/>
                <a:gd name="T97" fmla="*/ 6558 h 6762"/>
                <a:gd name="T98" fmla="*/ 3177 w 3294"/>
                <a:gd name="T99" fmla="*/ 6212 h 6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94" h="6762">
                  <a:moveTo>
                    <a:pt x="3177" y="6212"/>
                  </a:moveTo>
                  <a:lnTo>
                    <a:pt x="3177" y="6212"/>
                  </a:lnTo>
                  <a:cubicBezTo>
                    <a:pt x="3177" y="6154"/>
                    <a:pt x="3004" y="6154"/>
                    <a:pt x="3004" y="6154"/>
                  </a:cubicBezTo>
                  <a:cubicBezTo>
                    <a:pt x="3004" y="6154"/>
                    <a:pt x="3293" y="5894"/>
                    <a:pt x="3004" y="5547"/>
                  </a:cubicBezTo>
                  <a:cubicBezTo>
                    <a:pt x="2715" y="5200"/>
                    <a:pt x="2600" y="5113"/>
                    <a:pt x="2773" y="4912"/>
                  </a:cubicBezTo>
                  <a:cubicBezTo>
                    <a:pt x="2918" y="4709"/>
                    <a:pt x="2600" y="4825"/>
                    <a:pt x="2455" y="4622"/>
                  </a:cubicBezTo>
                  <a:cubicBezTo>
                    <a:pt x="2311" y="4421"/>
                    <a:pt x="1993" y="3929"/>
                    <a:pt x="2137" y="3091"/>
                  </a:cubicBezTo>
                  <a:cubicBezTo>
                    <a:pt x="2137" y="3091"/>
                    <a:pt x="2715" y="3091"/>
                    <a:pt x="2715" y="2860"/>
                  </a:cubicBezTo>
                  <a:cubicBezTo>
                    <a:pt x="2715" y="2658"/>
                    <a:pt x="2427" y="2658"/>
                    <a:pt x="2427" y="2658"/>
                  </a:cubicBezTo>
                  <a:cubicBezTo>
                    <a:pt x="2427" y="2658"/>
                    <a:pt x="2715" y="2427"/>
                    <a:pt x="2311" y="2398"/>
                  </a:cubicBezTo>
                  <a:cubicBezTo>
                    <a:pt x="2311" y="2398"/>
                    <a:pt x="2571" y="2311"/>
                    <a:pt x="2311" y="2254"/>
                  </a:cubicBezTo>
                  <a:cubicBezTo>
                    <a:pt x="2311" y="2254"/>
                    <a:pt x="2166" y="1647"/>
                    <a:pt x="2802" y="1329"/>
                  </a:cubicBezTo>
                  <a:cubicBezTo>
                    <a:pt x="2600" y="1098"/>
                    <a:pt x="2600" y="1098"/>
                    <a:pt x="2600" y="1098"/>
                  </a:cubicBezTo>
                  <a:cubicBezTo>
                    <a:pt x="2340" y="1098"/>
                    <a:pt x="2340" y="1098"/>
                    <a:pt x="2340" y="1098"/>
                  </a:cubicBezTo>
                  <a:cubicBezTo>
                    <a:pt x="2340" y="1098"/>
                    <a:pt x="2253" y="723"/>
                    <a:pt x="1791" y="520"/>
                  </a:cubicBezTo>
                  <a:cubicBezTo>
                    <a:pt x="1791" y="520"/>
                    <a:pt x="1964" y="434"/>
                    <a:pt x="1964" y="261"/>
                  </a:cubicBezTo>
                  <a:cubicBezTo>
                    <a:pt x="1964" y="116"/>
                    <a:pt x="1849" y="0"/>
                    <a:pt x="1675" y="0"/>
                  </a:cubicBezTo>
                  <a:lnTo>
                    <a:pt x="1675" y="0"/>
                  </a:lnTo>
                  <a:cubicBezTo>
                    <a:pt x="1646" y="0"/>
                    <a:pt x="1646" y="0"/>
                    <a:pt x="1646" y="0"/>
                  </a:cubicBezTo>
                  <a:lnTo>
                    <a:pt x="1646" y="0"/>
                  </a:lnTo>
                  <a:lnTo>
                    <a:pt x="1646" y="0"/>
                  </a:lnTo>
                  <a:cubicBezTo>
                    <a:pt x="1444" y="0"/>
                    <a:pt x="1357" y="116"/>
                    <a:pt x="1357" y="261"/>
                  </a:cubicBezTo>
                  <a:cubicBezTo>
                    <a:pt x="1357" y="434"/>
                    <a:pt x="1502" y="520"/>
                    <a:pt x="1502" y="520"/>
                  </a:cubicBezTo>
                  <a:cubicBezTo>
                    <a:pt x="1068" y="723"/>
                    <a:pt x="982" y="1098"/>
                    <a:pt x="982" y="1098"/>
                  </a:cubicBezTo>
                  <a:cubicBezTo>
                    <a:pt x="722" y="1098"/>
                    <a:pt x="722" y="1098"/>
                    <a:pt x="722" y="1098"/>
                  </a:cubicBezTo>
                  <a:cubicBezTo>
                    <a:pt x="519" y="1329"/>
                    <a:pt x="519" y="1329"/>
                    <a:pt x="519" y="1329"/>
                  </a:cubicBezTo>
                  <a:cubicBezTo>
                    <a:pt x="1126" y="1647"/>
                    <a:pt x="982" y="2254"/>
                    <a:pt x="982" y="2254"/>
                  </a:cubicBezTo>
                  <a:cubicBezTo>
                    <a:pt x="750" y="2311"/>
                    <a:pt x="982" y="2398"/>
                    <a:pt x="982" y="2398"/>
                  </a:cubicBezTo>
                  <a:cubicBezTo>
                    <a:pt x="578" y="2427"/>
                    <a:pt x="866" y="2658"/>
                    <a:pt x="866" y="2658"/>
                  </a:cubicBezTo>
                  <a:cubicBezTo>
                    <a:pt x="866" y="2658"/>
                    <a:pt x="578" y="2658"/>
                    <a:pt x="578" y="2860"/>
                  </a:cubicBezTo>
                  <a:cubicBezTo>
                    <a:pt x="578" y="3091"/>
                    <a:pt x="1155" y="3091"/>
                    <a:pt x="1155" y="3091"/>
                  </a:cubicBezTo>
                  <a:cubicBezTo>
                    <a:pt x="1328" y="3929"/>
                    <a:pt x="982" y="4421"/>
                    <a:pt x="837" y="4622"/>
                  </a:cubicBezTo>
                  <a:cubicBezTo>
                    <a:pt x="693" y="4825"/>
                    <a:pt x="375" y="4709"/>
                    <a:pt x="548" y="4912"/>
                  </a:cubicBezTo>
                  <a:cubicBezTo>
                    <a:pt x="693" y="5113"/>
                    <a:pt x="578" y="5200"/>
                    <a:pt x="288" y="5547"/>
                  </a:cubicBezTo>
                  <a:cubicBezTo>
                    <a:pt x="0" y="5894"/>
                    <a:pt x="288" y="6154"/>
                    <a:pt x="288" y="6154"/>
                  </a:cubicBezTo>
                  <a:cubicBezTo>
                    <a:pt x="288" y="6154"/>
                    <a:pt x="115" y="6154"/>
                    <a:pt x="115" y="6212"/>
                  </a:cubicBezTo>
                  <a:cubicBezTo>
                    <a:pt x="115" y="6299"/>
                    <a:pt x="115" y="6558"/>
                    <a:pt x="115" y="6558"/>
                  </a:cubicBezTo>
                  <a:cubicBezTo>
                    <a:pt x="317" y="6674"/>
                    <a:pt x="837" y="6732"/>
                    <a:pt x="1473" y="6761"/>
                  </a:cubicBezTo>
                  <a:lnTo>
                    <a:pt x="1473" y="6761"/>
                  </a:lnTo>
                  <a:lnTo>
                    <a:pt x="1473" y="6761"/>
                  </a:lnTo>
                  <a:cubicBezTo>
                    <a:pt x="1502" y="6761"/>
                    <a:pt x="1502" y="6761"/>
                    <a:pt x="1502" y="6761"/>
                  </a:cubicBezTo>
                  <a:lnTo>
                    <a:pt x="1502" y="6761"/>
                  </a:lnTo>
                  <a:cubicBezTo>
                    <a:pt x="1559" y="6761"/>
                    <a:pt x="1618" y="6761"/>
                    <a:pt x="1646" y="6761"/>
                  </a:cubicBezTo>
                  <a:cubicBezTo>
                    <a:pt x="1704" y="6761"/>
                    <a:pt x="1733" y="6761"/>
                    <a:pt x="1791" y="6761"/>
                  </a:cubicBezTo>
                  <a:lnTo>
                    <a:pt x="1791" y="6761"/>
                  </a:lnTo>
                  <a:lnTo>
                    <a:pt x="1819" y="6761"/>
                  </a:lnTo>
                  <a:lnTo>
                    <a:pt x="1819" y="6761"/>
                  </a:lnTo>
                  <a:lnTo>
                    <a:pt x="1819" y="6761"/>
                  </a:lnTo>
                  <a:cubicBezTo>
                    <a:pt x="2484" y="6732"/>
                    <a:pt x="2975" y="6674"/>
                    <a:pt x="3177" y="6558"/>
                  </a:cubicBezTo>
                  <a:cubicBezTo>
                    <a:pt x="3177" y="6558"/>
                    <a:pt x="3177" y="6299"/>
                    <a:pt x="3177" y="6212"/>
                  </a:cubicBezTo>
                </a:path>
              </a:pathLst>
            </a:custGeom>
            <a:gradFill>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gradFill>
            <a:ln>
              <a:noFill/>
            </a:ln>
            <a:effectLst/>
          </p:spPr>
          <p:txBody>
            <a:bodyPr wrap="none" anchor="ctr">
              <a:normAutofit/>
            </a:bodyPr>
            <a:lstStyle/>
            <a:p>
              <a:pPr defTabSz="545510"/>
              <a:endParaRPr lang="en-US" sz="1125">
                <a:solidFill>
                  <a:srgbClr val="FFFFFF"/>
                </a:solidFill>
                <a:latin typeface="Calibri" panose="020F0502020204030204"/>
              </a:endParaRPr>
            </a:p>
          </p:txBody>
        </p:sp>
        <p:sp>
          <p:nvSpPr>
            <p:cNvPr id="38" name="Rectangle 37"/>
            <p:cNvSpPr/>
            <p:nvPr/>
          </p:nvSpPr>
          <p:spPr>
            <a:xfrm>
              <a:off x="3764641" y="3580215"/>
              <a:ext cx="829208" cy="2153835"/>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545510"/>
              <a:endParaRPr lang="en-US" sz="1125">
                <a:solidFill>
                  <a:srgbClr val="FFFFFF"/>
                </a:solidFill>
                <a:latin typeface="Calibri" panose="020F0502020204030204"/>
              </a:endParaRPr>
            </a:p>
          </p:txBody>
        </p:sp>
      </p:grpSp>
      <p:grpSp>
        <p:nvGrpSpPr>
          <p:cNvPr id="23" name="Group 22"/>
          <p:cNvGrpSpPr/>
          <p:nvPr/>
        </p:nvGrpSpPr>
        <p:grpSpPr>
          <a:xfrm>
            <a:off x="2509276" y="2146436"/>
            <a:ext cx="621907" cy="1981826"/>
            <a:chOff x="3076805" y="1978335"/>
            <a:chExt cx="829208" cy="2765115"/>
          </a:xfrm>
        </p:grpSpPr>
        <p:sp>
          <p:nvSpPr>
            <p:cNvPr id="10" name="Freeform 10"/>
            <p:cNvSpPr>
              <a:spLocks noChangeArrowheads="1"/>
            </p:cNvSpPr>
            <p:nvPr/>
          </p:nvSpPr>
          <p:spPr bwMode="auto">
            <a:xfrm>
              <a:off x="3093709" y="1978335"/>
              <a:ext cx="750125" cy="1275784"/>
            </a:xfrm>
            <a:custGeom>
              <a:avLst/>
              <a:gdLst>
                <a:gd name="T0" fmla="*/ 2715 w 2890"/>
                <a:gd name="T1" fmla="*/ 4304 h 4913"/>
                <a:gd name="T2" fmla="*/ 2715 w 2890"/>
                <a:gd name="T3" fmla="*/ 4304 h 4913"/>
                <a:gd name="T4" fmla="*/ 2831 w 2890"/>
                <a:gd name="T5" fmla="*/ 3929 h 4913"/>
                <a:gd name="T6" fmla="*/ 2543 w 2890"/>
                <a:gd name="T7" fmla="*/ 3438 h 4913"/>
                <a:gd name="T8" fmla="*/ 2109 w 2890"/>
                <a:gd name="T9" fmla="*/ 1532 h 4913"/>
                <a:gd name="T10" fmla="*/ 2225 w 2890"/>
                <a:gd name="T11" fmla="*/ 1445 h 4913"/>
                <a:gd name="T12" fmla="*/ 2310 w 2890"/>
                <a:gd name="T13" fmla="*/ 1242 h 4913"/>
                <a:gd name="T14" fmla="*/ 2484 w 2890"/>
                <a:gd name="T15" fmla="*/ 1098 h 4913"/>
                <a:gd name="T16" fmla="*/ 2397 w 2890"/>
                <a:gd name="T17" fmla="*/ 1011 h 4913"/>
                <a:gd name="T18" fmla="*/ 2484 w 2890"/>
                <a:gd name="T19" fmla="*/ 982 h 4913"/>
                <a:gd name="T20" fmla="*/ 2484 w 2890"/>
                <a:gd name="T21" fmla="*/ 87 h 4913"/>
                <a:gd name="T22" fmla="*/ 1993 w 2890"/>
                <a:gd name="T23" fmla="*/ 29 h 4913"/>
                <a:gd name="T24" fmla="*/ 1993 w 2890"/>
                <a:gd name="T25" fmla="*/ 145 h 4913"/>
                <a:gd name="T26" fmla="*/ 1878 w 2890"/>
                <a:gd name="T27" fmla="*/ 145 h 4913"/>
                <a:gd name="T28" fmla="*/ 1878 w 2890"/>
                <a:gd name="T29" fmla="*/ 0 h 4913"/>
                <a:gd name="T30" fmla="*/ 1531 w 2890"/>
                <a:gd name="T31" fmla="*/ 0 h 4913"/>
                <a:gd name="T32" fmla="*/ 1531 w 2890"/>
                <a:gd name="T33" fmla="*/ 0 h 4913"/>
                <a:gd name="T34" fmla="*/ 1444 w 2890"/>
                <a:gd name="T35" fmla="*/ 0 h 4913"/>
                <a:gd name="T36" fmla="*/ 1357 w 2890"/>
                <a:gd name="T37" fmla="*/ 0 h 4913"/>
                <a:gd name="T38" fmla="*/ 1357 w 2890"/>
                <a:gd name="T39" fmla="*/ 0 h 4913"/>
                <a:gd name="T40" fmla="*/ 838 w 2890"/>
                <a:gd name="T41" fmla="*/ 29 h 4913"/>
                <a:gd name="T42" fmla="*/ 838 w 2890"/>
                <a:gd name="T43" fmla="*/ 174 h 4913"/>
                <a:gd name="T44" fmla="*/ 693 w 2890"/>
                <a:gd name="T45" fmla="*/ 174 h 4913"/>
                <a:gd name="T46" fmla="*/ 693 w 2890"/>
                <a:gd name="T47" fmla="*/ 29 h 4913"/>
                <a:gd name="T48" fmla="*/ 404 w 2890"/>
                <a:gd name="T49" fmla="*/ 87 h 4913"/>
                <a:gd name="T50" fmla="*/ 404 w 2890"/>
                <a:gd name="T51" fmla="*/ 982 h 4913"/>
                <a:gd name="T52" fmla="*/ 491 w 2890"/>
                <a:gd name="T53" fmla="*/ 1011 h 4913"/>
                <a:gd name="T54" fmla="*/ 404 w 2890"/>
                <a:gd name="T55" fmla="*/ 1098 h 4913"/>
                <a:gd name="T56" fmla="*/ 548 w 2890"/>
                <a:gd name="T57" fmla="*/ 1242 h 4913"/>
                <a:gd name="T58" fmla="*/ 635 w 2890"/>
                <a:gd name="T59" fmla="*/ 1445 h 4913"/>
                <a:gd name="T60" fmla="*/ 779 w 2890"/>
                <a:gd name="T61" fmla="*/ 1532 h 4913"/>
                <a:gd name="T62" fmla="*/ 347 w 2890"/>
                <a:gd name="T63" fmla="*/ 3438 h 4913"/>
                <a:gd name="T64" fmla="*/ 58 w 2890"/>
                <a:gd name="T65" fmla="*/ 3929 h 4913"/>
                <a:gd name="T66" fmla="*/ 174 w 2890"/>
                <a:gd name="T67" fmla="*/ 4304 h 4913"/>
                <a:gd name="T68" fmla="*/ 30 w 2890"/>
                <a:gd name="T69" fmla="*/ 4362 h 4913"/>
                <a:gd name="T70" fmla="*/ 30 w 2890"/>
                <a:gd name="T71" fmla="*/ 4709 h 4913"/>
                <a:gd name="T72" fmla="*/ 1444 w 2890"/>
                <a:gd name="T73" fmla="*/ 4912 h 4913"/>
                <a:gd name="T74" fmla="*/ 2860 w 2890"/>
                <a:gd name="T75" fmla="*/ 4709 h 4913"/>
                <a:gd name="T76" fmla="*/ 2860 w 2890"/>
                <a:gd name="T77" fmla="*/ 4362 h 4913"/>
                <a:gd name="T78" fmla="*/ 2715 w 2890"/>
                <a:gd name="T79" fmla="*/ 4304 h 4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90" h="4913">
                  <a:moveTo>
                    <a:pt x="2715" y="4304"/>
                  </a:moveTo>
                  <a:lnTo>
                    <a:pt x="2715" y="4304"/>
                  </a:lnTo>
                  <a:cubicBezTo>
                    <a:pt x="2715" y="4304"/>
                    <a:pt x="2889" y="4189"/>
                    <a:pt x="2831" y="3929"/>
                  </a:cubicBezTo>
                  <a:cubicBezTo>
                    <a:pt x="2773" y="3698"/>
                    <a:pt x="2310" y="3640"/>
                    <a:pt x="2543" y="3438"/>
                  </a:cubicBezTo>
                  <a:cubicBezTo>
                    <a:pt x="2773" y="3207"/>
                    <a:pt x="1965" y="3207"/>
                    <a:pt x="2109" y="1532"/>
                  </a:cubicBezTo>
                  <a:cubicBezTo>
                    <a:pt x="2109" y="1416"/>
                    <a:pt x="2225" y="1502"/>
                    <a:pt x="2225" y="1445"/>
                  </a:cubicBezTo>
                  <a:cubicBezTo>
                    <a:pt x="2253" y="1386"/>
                    <a:pt x="2196" y="1271"/>
                    <a:pt x="2310" y="1242"/>
                  </a:cubicBezTo>
                  <a:cubicBezTo>
                    <a:pt x="2456" y="1185"/>
                    <a:pt x="2484" y="1185"/>
                    <a:pt x="2484" y="1098"/>
                  </a:cubicBezTo>
                  <a:cubicBezTo>
                    <a:pt x="2484" y="1011"/>
                    <a:pt x="2397" y="1011"/>
                    <a:pt x="2397" y="1011"/>
                  </a:cubicBezTo>
                  <a:cubicBezTo>
                    <a:pt x="2397" y="1011"/>
                    <a:pt x="2456" y="1011"/>
                    <a:pt x="2484" y="982"/>
                  </a:cubicBezTo>
                  <a:cubicBezTo>
                    <a:pt x="2484" y="87"/>
                    <a:pt x="2484" y="87"/>
                    <a:pt x="2484" y="87"/>
                  </a:cubicBezTo>
                  <a:cubicBezTo>
                    <a:pt x="2484" y="87"/>
                    <a:pt x="2484" y="29"/>
                    <a:pt x="1993" y="29"/>
                  </a:cubicBezTo>
                  <a:cubicBezTo>
                    <a:pt x="1993" y="145"/>
                    <a:pt x="1993" y="145"/>
                    <a:pt x="1993" y="145"/>
                  </a:cubicBezTo>
                  <a:cubicBezTo>
                    <a:pt x="1878" y="145"/>
                    <a:pt x="1878" y="145"/>
                    <a:pt x="1878" y="145"/>
                  </a:cubicBezTo>
                  <a:cubicBezTo>
                    <a:pt x="1878" y="0"/>
                    <a:pt x="1878" y="0"/>
                    <a:pt x="1878" y="0"/>
                  </a:cubicBezTo>
                  <a:cubicBezTo>
                    <a:pt x="1762" y="0"/>
                    <a:pt x="1647" y="0"/>
                    <a:pt x="1531" y="0"/>
                  </a:cubicBezTo>
                  <a:lnTo>
                    <a:pt x="1531" y="0"/>
                  </a:lnTo>
                  <a:cubicBezTo>
                    <a:pt x="1502" y="0"/>
                    <a:pt x="1473" y="0"/>
                    <a:pt x="1444" y="0"/>
                  </a:cubicBezTo>
                  <a:cubicBezTo>
                    <a:pt x="1416" y="0"/>
                    <a:pt x="1386" y="0"/>
                    <a:pt x="1357" y="0"/>
                  </a:cubicBezTo>
                  <a:lnTo>
                    <a:pt x="1357" y="0"/>
                  </a:lnTo>
                  <a:cubicBezTo>
                    <a:pt x="1126" y="0"/>
                    <a:pt x="953" y="0"/>
                    <a:pt x="838" y="29"/>
                  </a:cubicBezTo>
                  <a:cubicBezTo>
                    <a:pt x="838" y="174"/>
                    <a:pt x="838" y="174"/>
                    <a:pt x="838" y="174"/>
                  </a:cubicBezTo>
                  <a:cubicBezTo>
                    <a:pt x="693" y="174"/>
                    <a:pt x="693" y="174"/>
                    <a:pt x="693" y="174"/>
                  </a:cubicBezTo>
                  <a:cubicBezTo>
                    <a:pt x="693" y="29"/>
                    <a:pt x="693" y="29"/>
                    <a:pt x="693" y="29"/>
                  </a:cubicBezTo>
                  <a:cubicBezTo>
                    <a:pt x="404" y="58"/>
                    <a:pt x="404" y="87"/>
                    <a:pt x="404" y="87"/>
                  </a:cubicBezTo>
                  <a:cubicBezTo>
                    <a:pt x="404" y="982"/>
                    <a:pt x="404" y="982"/>
                    <a:pt x="404" y="982"/>
                  </a:cubicBezTo>
                  <a:cubicBezTo>
                    <a:pt x="433" y="1011"/>
                    <a:pt x="491" y="1011"/>
                    <a:pt x="491" y="1011"/>
                  </a:cubicBezTo>
                  <a:cubicBezTo>
                    <a:pt x="491" y="1011"/>
                    <a:pt x="404" y="1011"/>
                    <a:pt x="404" y="1098"/>
                  </a:cubicBezTo>
                  <a:cubicBezTo>
                    <a:pt x="404" y="1185"/>
                    <a:pt x="433" y="1185"/>
                    <a:pt x="548" y="1242"/>
                  </a:cubicBezTo>
                  <a:cubicBezTo>
                    <a:pt x="693" y="1271"/>
                    <a:pt x="635" y="1386"/>
                    <a:pt x="635" y="1445"/>
                  </a:cubicBezTo>
                  <a:cubicBezTo>
                    <a:pt x="664" y="1502"/>
                    <a:pt x="779" y="1416"/>
                    <a:pt x="779" y="1532"/>
                  </a:cubicBezTo>
                  <a:cubicBezTo>
                    <a:pt x="924" y="3207"/>
                    <a:pt x="117" y="3207"/>
                    <a:pt x="347" y="3438"/>
                  </a:cubicBezTo>
                  <a:cubicBezTo>
                    <a:pt x="578" y="3640"/>
                    <a:pt x="117" y="3698"/>
                    <a:pt x="58" y="3929"/>
                  </a:cubicBezTo>
                  <a:cubicBezTo>
                    <a:pt x="0" y="4189"/>
                    <a:pt x="174" y="4304"/>
                    <a:pt x="174" y="4304"/>
                  </a:cubicBezTo>
                  <a:cubicBezTo>
                    <a:pt x="174" y="4304"/>
                    <a:pt x="30" y="4304"/>
                    <a:pt x="30" y="4362"/>
                  </a:cubicBezTo>
                  <a:cubicBezTo>
                    <a:pt x="30" y="4449"/>
                    <a:pt x="30" y="4709"/>
                    <a:pt x="30" y="4709"/>
                  </a:cubicBezTo>
                  <a:cubicBezTo>
                    <a:pt x="174" y="4825"/>
                    <a:pt x="809" y="4912"/>
                    <a:pt x="1444" y="4912"/>
                  </a:cubicBezTo>
                  <a:cubicBezTo>
                    <a:pt x="2080" y="4912"/>
                    <a:pt x="2715" y="4825"/>
                    <a:pt x="2860" y="4709"/>
                  </a:cubicBezTo>
                  <a:cubicBezTo>
                    <a:pt x="2860" y="4709"/>
                    <a:pt x="2860" y="4449"/>
                    <a:pt x="2860" y="4362"/>
                  </a:cubicBezTo>
                  <a:cubicBezTo>
                    <a:pt x="2860" y="4304"/>
                    <a:pt x="2715" y="4304"/>
                    <a:pt x="2715" y="4304"/>
                  </a:cubicBezTo>
                </a:path>
              </a:pathLst>
            </a:custGeom>
            <a:gradFill>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gradFill>
            <a:ln>
              <a:noFill/>
            </a:ln>
            <a:effectLst/>
          </p:spPr>
          <p:txBody>
            <a:bodyPr wrap="none" anchor="ctr">
              <a:normAutofit/>
            </a:bodyPr>
            <a:lstStyle/>
            <a:p>
              <a:pPr defTabSz="545510"/>
              <a:endParaRPr lang="en-US" sz="1125">
                <a:solidFill>
                  <a:srgbClr val="FFFFFF"/>
                </a:solidFill>
                <a:latin typeface="Calibri" panose="020F0502020204030204"/>
              </a:endParaRPr>
            </a:p>
          </p:txBody>
        </p:sp>
        <p:sp>
          <p:nvSpPr>
            <p:cNvPr id="40" name="Rectangle 39"/>
            <p:cNvSpPr/>
            <p:nvPr/>
          </p:nvSpPr>
          <p:spPr>
            <a:xfrm>
              <a:off x="3076805" y="3265890"/>
              <a:ext cx="829208" cy="147756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545510"/>
              <a:endParaRPr lang="en-US" sz="1125">
                <a:solidFill>
                  <a:srgbClr val="FFFFFF"/>
                </a:solidFill>
                <a:latin typeface="Calibri" panose="020F0502020204030204"/>
              </a:endParaRPr>
            </a:p>
          </p:txBody>
        </p:sp>
      </p:grpSp>
      <p:sp>
        <p:nvSpPr>
          <p:cNvPr id="21" name="Freeform 20"/>
          <p:cNvSpPr>
            <a:spLocks noChangeArrowheads="1"/>
          </p:cNvSpPr>
          <p:nvPr/>
        </p:nvSpPr>
        <p:spPr bwMode="auto">
          <a:xfrm>
            <a:off x="4476983" y="1541897"/>
            <a:ext cx="785707" cy="1799068"/>
          </a:xfrm>
          <a:custGeom>
            <a:avLst/>
            <a:gdLst>
              <a:gd name="T0" fmla="*/ 3207 w 3352"/>
              <a:gd name="T1" fmla="*/ 7510 h 8032"/>
              <a:gd name="T2" fmla="*/ 3207 w 3352"/>
              <a:gd name="T3" fmla="*/ 7510 h 8032"/>
              <a:gd name="T4" fmla="*/ 3063 w 3352"/>
              <a:gd name="T5" fmla="*/ 7424 h 8032"/>
              <a:gd name="T6" fmla="*/ 3063 w 3352"/>
              <a:gd name="T7" fmla="*/ 6817 h 8032"/>
              <a:gd name="T8" fmla="*/ 2802 w 3352"/>
              <a:gd name="T9" fmla="*/ 6182 h 8032"/>
              <a:gd name="T10" fmla="*/ 2514 w 3352"/>
              <a:gd name="T11" fmla="*/ 5893 h 8032"/>
              <a:gd name="T12" fmla="*/ 2196 w 3352"/>
              <a:gd name="T13" fmla="*/ 4362 h 8032"/>
              <a:gd name="T14" fmla="*/ 2745 w 3352"/>
              <a:gd name="T15" fmla="*/ 4159 h 8032"/>
              <a:gd name="T16" fmla="*/ 2485 w 3352"/>
              <a:gd name="T17" fmla="*/ 3928 h 8032"/>
              <a:gd name="T18" fmla="*/ 2340 w 3352"/>
              <a:gd name="T19" fmla="*/ 3668 h 8032"/>
              <a:gd name="T20" fmla="*/ 2340 w 3352"/>
              <a:gd name="T21" fmla="*/ 3553 h 8032"/>
              <a:gd name="T22" fmla="*/ 2311 w 3352"/>
              <a:gd name="T23" fmla="*/ 3350 h 8032"/>
              <a:gd name="T24" fmla="*/ 2601 w 3352"/>
              <a:gd name="T25" fmla="*/ 2541 h 8032"/>
              <a:gd name="T26" fmla="*/ 2023 w 3352"/>
              <a:gd name="T27" fmla="*/ 1676 h 8032"/>
              <a:gd name="T28" fmla="*/ 2109 w 3352"/>
              <a:gd name="T29" fmla="*/ 1531 h 8032"/>
              <a:gd name="T30" fmla="*/ 1936 w 3352"/>
              <a:gd name="T31" fmla="*/ 1474 h 8032"/>
              <a:gd name="T32" fmla="*/ 2167 w 3352"/>
              <a:gd name="T33" fmla="*/ 1300 h 8032"/>
              <a:gd name="T34" fmla="*/ 1936 w 3352"/>
              <a:gd name="T35" fmla="*/ 1098 h 8032"/>
              <a:gd name="T36" fmla="*/ 2340 w 3352"/>
              <a:gd name="T37" fmla="*/ 1098 h 8032"/>
              <a:gd name="T38" fmla="*/ 2340 w 3352"/>
              <a:gd name="T39" fmla="*/ 549 h 8032"/>
              <a:gd name="T40" fmla="*/ 1907 w 3352"/>
              <a:gd name="T41" fmla="*/ 549 h 8032"/>
              <a:gd name="T42" fmla="*/ 2080 w 3352"/>
              <a:gd name="T43" fmla="*/ 260 h 8032"/>
              <a:gd name="T44" fmla="*/ 1705 w 3352"/>
              <a:gd name="T45" fmla="*/ 0 h 8032"/>
              <a:gd name="T46" fmla="*/ 1705 w 3352"/>
              <a:gd name="T47" fmla="*/ 0 h 8032"/>
              <a:gd name="T48" fmla="*/ 1676 w 3352"/>
              <a:gd name="T49" fmla="*/ 0 h 8032"/>
              <a:gd name="T50" fmla="*/ 1646 w 3352"/>
              <a:gd name="T51" fmla="*/ 0 h 8032"/>
              <a:gd name="T52" fmla="*/ 1646 w 3352"/>
              <a:gd name="T53" fmla="*/ 0 h 8032"/>
              <a:gd name="T54" fmla="*/ 1271 w 3352"/>
              <a:gd name="T55" fmla="*/ 260 h 8032"/>
              <a:gd name="T56" fmla="*/ 1445 w 3352"/>
              <a:gd name="T57" fmla="*/ 549 h 8032"/>
              <a:gd name="T58" fmla="*/ 1040 w 3352"/>
              <a:gd name="T59" fmla="*/ 549 h 8032"/>
              <a:gd name="T60" fmla="*/ 1040 w 3352"/>
              <a:gd name="T61" fmla="*/ 1098 h 8032"/>
              <a:gd name="T62" fmla="*/ 1415 w 3352"/>
              <a:gd name="T63" fmla="*/ 1098 h 8032"/>
              <a:gd name="T64" fmla="*/ 1184 w 3352"/>
              <a:gd name="T65" fmla="*/ 1300 h 8032"/>
              <a:gd name="T66" fmla="*/ 1445 w 3352"/>
              <a:gd name="T67" fmla="*/ 1474 h 8032"/>
              <a:gd name="T68" fmla="*/ 1242 w 3352"/>
              <a:gd name="T69" fmla="*/ 1531 h 8032"/>
              <a:gd name="T70" fmla="*/ 1329 w 3352"/>
              <a:gd name="T71" fmla="*/ 1676 h 8032"/>
              <a:gd name="T72" fmla="*/ 752 w 3352"/>
              <a:gd name="T73" fmla="*/ 2541 h 8032"/>
              <a:gd name="T74" fmla="*/ 1040 w 3352"/>
              <a:gd name="T75" fmla="*/ 3350 h 8032"/>
              <a:gd name="T76" fmla="*/ 1040 w 3352"/>
              <a:gd name="T77" fmla="*/ 3553 h 8032"/>
              <a:gd name="T78" fmla="*/ 1011 w 3352"/>
              <a:gd name="T79" fmla="*/ 3668 h 8032"/>
              <a:gd name="T80" fmla="*/ 867 w 3352"/>
              <a:gd name="T81" fmla="*/ 3928 h 8032"/>
              <a:gd name="T82" fmla="*/ 606 w 3352"/>
              <a:gd name="T83" fmla="*/ 4159 h 8032"/>
              <a:gd name="T84" fmla="*/ 1156 w 3352"/>
              <a:gd name="T85" fmla="*/ 4362 h 8032"/>
              <a:gd name="T86" fmla="*/ 867 w 3352"/>
              <a:gd name="T87" fmla="*/ 5893 h 8032"/>
              <a:gd name="T88" fmla="*/ 549 w 3352"/>
              <a:gd name="T89" fmla="*/ 6182 h 8032"/>
              <a:gd name="T90" fmla="*/ 318 w 3352"/>
              <a:gd name="T91" fmla="*/ 6817 h 8032"/>
              <a:gd name="T92" fmla="*/ 289 w 3352"/>
              <a:gd name="T93" fmla="*/ 7424 h 8032"/>
              <a:gd name="T94" fmla="*/ 144 w 3352"/>
              <a:gd name="T95" fmla="*/ 7510 h 8032"/>
              <a:gd name="T96" fmla="*/ 144 w 3352"/>
              <a:gd name="T97" fmla="*/ 7828 h 8032"/>
              <a:gd name="T98" fmla="*/ 1531 w 3352"/>
              <a:gd name="T99" fmla="*/ 8031 h 8032"/>
              <a:gd name="T100" fmla="*/ 1531 w 3352"/>
              <a:gd name="T101" fmla="*/ 8031 h 8032"/>
              <a:gd name="T102" fmla="*/ 1676 w 3352"/>
              <a:gd name="T103" fmla="*/ 8031 h 8032"/>
              <a:gd name="T104" fmla="*/ 1849 w 3352"/>
              <a:gd name="T105" fmla="*/ 8031 h 8032"/>
              <a:gd name="T106" fmla="*/ 1849 w 3352"/>
              <a:gd name="T107" fmla="*/ 8031 h 8032"/>
              <a:gd name="T108" fmla="*/ 3207 w 3352"/>
              <a:gd name="T109" fmla="*/ 7828 h 8032"/>
              <a:gd name="T110" fmla="*/ 3207 w 3352"/>
              <a:gd name="T111" fmla="*/ 7510 h 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52" h="8032">
                <a:moveTo>
                  <a:pt x="3207" y="7510"/>
                </a:moveTo>
                <a:lnTo>
                  <a:pt x="3207" y="7510"/>
                </a:lnTo>
                <a:cubicBezTo>
                  <a:pt x="3207" y="7424"/>
                  <a:pt x="3063" y="7424"/>
                  <a:pt x="3063" y="7424"/>
                </a:cubicBezTo>
                <a:cubicBezTo>
                  <a:pt x="3063" y="7424"/>
                  <a:pt x="3351" y="7164"/>
                  <a:pt x="3063" y="6817"/>
                </a:cubicBezTo>
                <a:cubicBezTo>
                  <a:pt x="2745" y="6470"/>
                  <a:pt x="2658" y="6412"/>
                  <a:pt x="2802" y="6182"/>
                </a:cubicBezTo>
                <a:cubicBezTo>
                  <a:pt x="2976" y="5979"/>
                  <a:pt x="2629" y="6095"/>
                  <a:pt x="2514" y="5893"/>
                </a:cubicBezTo>
                <a:cubicBezTo>
                  <a:pt x="2369" y="5690"/>
                  <a:pt x="2023" y="5199"/>
                  <a:pt x="2196" y="4362"/>
                </a:cubicBezTo>
                <a:cubicBezTo>
                  <a:pt x="2196" y="4362"/>
                  <a:pt x="2745" y="4390"/>
                  <a:pt x="2745" y="4159"/>
                </a:cubicBezTo>
                <a:cubicBezTo>
                  <a:pt x="2745" y="3928"/>
                  <a:pt x="2485" y="3928"/>
                  <a:pt x="2485" y="3928"/>
                </a:cubicBezTo>
                <a:cubicBezTo>
                  <a:pt x="2485" y="3928"/>
                  <a:pt x="2773" y="3726"/>
                  <a:pt x="2340" y="3668"/>
                </a:cubicBezTo>
                <a:cubicBezTo>
                  <a:pt x="2340" y="3553"/>
                  <a:pt x="2340" y="3553"/>
                  <a:pt x="2340" y="3553"/>
                </a:cubicBezTo>
                <a:cubicBezTo>
                  <a:pt x="2340" y="3553"/>
                  <a:pt x="2571" y="3437"/>
                  <a:pt x="2311" y="3350"/>
                </a:cubicBezTo>
                <a:cubicBezTo>
                  <a:pt x="2311" y="3350"/>
                  <a:pt x="2427" y="2975"/>
                  <a:pt x="2601" y="2541"/>
                </a:cubicBezTo>
                <a:cubicBezTo>
                  <a:pt x="2773" y="2137"/>
                  <a:pt x="3063" y="1762"/>
                  <a:pt x="2023" y="1676"/>
                </a:cubicBezTo>
                <a:cubicBezTo>
                  <a:pt x="2023" y="1676"/>
                  <a:pt x="2138" y="1646"/>
                  <a:pt x="2109" y="1531"/>
                </a:cubicBezTo>
                <a:cubicBezTo>
                  <a:pt x="2080" y="1445"/>
                  <a:pt x="1936" y="1474"/>
                  <a:pt x="1936" y="1474"/>
                </a:cubicBezTo>
                <a:cubicBezTo>
                  <a:pt x="1936" y="1474"/>
                  <a:pt x="2167" y="1358"/>
                  <a:pt x="2167" y="1300"/>
                </a:cubicBezTo>
                <a:cubicBezTo>
                  <a:pt x="2167" y="1242"/>
                  <a:pt x="1936" y="1098"/>
                  <a:pt x="1936" y="1098"/>
                </a:cubicBezTo>
                <a:cubicBezTo>
                  <a:pt x="2340" y="1098"/>
                  <a:pt x="2340" y="1098"/>
                  <a:pt x="2340" y="1098"/>
                </a:cubicBezTo>
                <a:cubicBezTo>
                  <a:pt x="2340" y="549"/>
                  <a:pt x="2340" y="549"/>
                  <a:pt x="2340" y="549"/>
                </a:cubicBezTo>
                <a:cubicBezTo>
                  <a:pt x="1907" y="549"/>
                  <a:pt x="1907" y="549"/>
                  <a:pt x="1907" y="549"/>
                </a:cubicBezTo>
                <a:cubicBezTo>
                  <a:pt x="1907" y="549"/>
                  <a:pt x="2080" y="491"/>
                  <a:pt x="2080" y="260"/>
                </a:cubicBezTo>
                <a:cubicBezTo>
                  <a:pt x="2080" y="58"/>
                  <a:pt x="1907" y="0"/>
                  <a:pt x="1705" y="0"/>
                </a:cubicBezTo>
                <a:lnTo>
                  <a:pt x="1705" y="0"/>
                </a:lnTo>
                <a:cubicBezTo>
                  <a:pt x="1705" y="0"/>
                  <a:pt x="1705" y="0"/>
                  <a:pt x="1676" y="0"/>
                </a:cubicBezTo>
                <a:lnTo>
                  <a:pt x="1646" y="0"/>
                </a:lnTo>
                <a:lnTo>
                  <a:pt x="1646" y="0"/>
                </a:lnTo>
                <a:cubicBezTo>
                  <a:pt x="1445" y="0"/>
                  <a:pt x="1271" y="58"/>
                  <a:pt x="1271" y="260"/>
                </a:cubicBezTo>
                <a:cubicBezTo>
                  <a:pt x="1271" y="491"/>
                  <a:pt x="1445" y="549"/>
                  <a:pt x="1445" y="549"/>
                </a:cubicBezTo>
                <a:cubicBezTo>
                  <a:pt x="1040" y="549"/>
                  <a:pt x="1040" y="549"/>
                  <a:pt x="1040" y="549"/>
                </a:cubicBezTo>
                <a:cubicBezTo>
                  <a:pt x="1040" y="1098"/>
                  <a:pt x="1040" y="1098"/>
                  <a:pt x="1040" y="1098"/>
                </a:cubicBezTo>
                <a:cubicBezTo>
                  <a:pt x="1415" y="1098"/>
                  <a:pt x="1415" y="1098"/>
                  <a:pt x="1415" y="1098"/>
                </a:cubicBezTo>
                <a:cubicBezTo>
                  <a:pt x="1415" y="1098"/>
                  <a:pt x="1184" y="1242"/>
                  <a:pt x="1184" y="1300"/>
                </a:cubicBezTo>
                <a:cubicBezTo>
                  <a:pt x="1184" y="1358"/>
                  <a:pt x="1445" y="1474"/>
                  <a:pt x="1445" y="1474"/>
                </a:cubicBezTo>
                <a:cubicBezTo>
                  <a:pt x="1445" y="1474"/>
                  <a:pt x="1271" y="1445"/>
                  <a:pt x="1242" y="1531"/>
                </a:cubicBezTo>
                <a:cubicBezTo>
                  <a:pt x="1214" y="1646"/>
                  <a:pt x="1329" y="1676"/>
                  <a:pt x="1329" y="1676"/>
                </a:cubicBezTo>
                <a:cubicBezTo>
                  <a:pt x="318" y="1762"/>
                  <a:pt x="578" y="2137"/>
                  <a:pt x="752" y="2541"/>
                </a:cubicBezTo>
                <a:cubicBezTo>
                  <a:pt x="924" y="2975"/>
                  <a:pt x="1040" y="3350"/>
                  <a:pt x="1040" y="3350"/>
                </a:cubicBezTo>
                <a:cubicBezTo>
                  <a:pt x="780" y="3437"/>
                  <a:pt x="1040" y="3553"/>
                  <a:pt x="1040" y="3553"/>
                </a:cubicBezTo>
                <a:cubicBezTo>
                  <a:pt x="1011" y="3668"/>
                  <a:pt x="1011" y="3668"/>
                  <a:pt x="1011" y="3668"/>
                </a:cubicBezTo>
                <a:cubicBezTo>
                  <a:pt x="578" y="3726"/>
                  <a:pt x="867" y="3928"/>
                  <a:pt x="867" y="3928"/>
                </a:cubicBezTo>
                <a:cubicBezTo>
                  <a:pt x="867" y="3928"/>
                  <a:pt x="606" y="3928"/>
                  <a:pt x="606" y="4159"/>
                </a:cubicBezTo>
                <a:cubicBezTo>
                  <a:pt x="606" y="4390"/>
                  <a:pt x="1156" y="4362"/>
                  <a:pt x="1156" y="4362"/>
                </a:cubicBezTo>
                <a:cubicBezTo>
                  <a:pt x="1329" y="5199"/>
                  <a:pt x="983" y="5690"/>
                  <a:pt x="867" y="5893"/>
                </a:cubicBezTo>
                <a:cubicBezTo>
                  <a:pt x="722" y="6095"/>
                  <a:pt x="405" y="5979"/>
                  <a:pt x="549" y="6182"/>
                </a:cubicBezTo>
                <a:cubicBezTo>
                  <a:pt x="722" y="6412"/>
                  <a:pt x="606" y="6470"/>
                  <a:pt x="318" y="6817"/>
                </a:cubicBezTo>
                <a:cubicBezTo>
                  <a:pt x="0" y="7164"/>
                  <a:pt x="289" y="7424"/>
                  <a:pt x="289" y="7424"/>
                </a:cubicBezTo>
                <a:cubicBezTo>
                  <a:pt x="289" y="7424"/>
                  <a:pt x="144" y="7424"/>
                  <a:pt x="144" y="7510"/>
                </a:cubicBezTo>
                <a:cubicBezTo>
                  <a:pt x="144" y="7569"/>
                  <a:pt x="144" y="7828"/>
                  <a:pt x="144" y="7828"/>
                </a:cubicBezTo>
                <a:cubicBezTo>
                  <a:pt x="347" y="7944"/>
                  <a:pt x="867" y="8031"/>
                  <a:pt x="1531" y="8031"/>
                </a:cubicBezTo>
                <a:lnTo>
                  <a:pt x="1531" y="8031"/>
                </a:lnTo>
                <a:cubicBezTo>
                  <a:pt x="1589" y="8031"/>
                  <a:pt x="1618" y="8031"/>
                  <a:pt x="1676" y="8031"/>
                </a:cubicBezTo>
                <a:cubicBezTo>
                  <a:pt x="1733" y="8031"/>
                  <a:pt x="1792" y="8031"/>
                  <a:pt x="1849" y="8031"/>
                </a:cubicBezTo>
                <a:lnTo>
                  <a:pt x="1849" y="8031"/>
                </a:lnTo>
                <a:cubicBezTo>
                  <a:pt x="2514" y="8031"/>
                  <a:pt x="3033" y="7944"/>
                  <a:pt x="3207" y="7828"/>
                </a:cubicBezTo>
                <a:cubicBezTo>
                  <a:pt x="3207" y="7828"/>
                  <a:pt x="3207" y="7569"/>
                  <a:pt x="3207" y="7510"/>
                </a:cubicBezTo>
              </a:path>
            </a:pathLst>
          </a:custGeom>
          <a:gradFill flip="none" rotWithShape="1">
            <a:gsLst>
              <a:gs pos="0">
                <a:schemeClr val="accent6">
                  <a:lumMod val="89000"/>
                </a:schemeClr>
              </a:gs>
              <a:gs pos="47000">
                <a:schemeClr val="accent6">
                  <a:lumMod val="89000"/>
                </a:schemeClr>
              </a:gs>
              <a:gs pos="55000">
                <a:schemeClr val="accent6">
                  <a:lumMod val="75000"/>
                </a:schemeClr>
              </a:gs>
              <a:gs pos="90000">
                <a:schemeClr val="accent6">
                  <a:lumMod val="74000"/>
                </a:schemeClr>
              </a:gs>
              <a:gs pos="70000">
                <a:schemeClr val="accent6">
                  <a:lumMod val="74000"/>
                </a:schemeClr>
              </a:gs>
            </a:gsLst>
            <a:lin ang="0" scaled="1"/>
            <a:tileRect/>
          </a:gradFill>
          <a:ln>
            <a:noFill/>
          </a:ln>
          <a:effectLst/>
        </p:spPr>
        <p:txBody>
          <a:bodyPr wrap="none" lIns="69938" tIns="34969" rIns="69938" bIns="34969" anchor="ctr">
            <a:normAutofit/>
          </a:bodyPr>
          <a:lstStyle/>
          <a:p>
            <a:pPr defTabSz="545510"/>
            <a:endParaRPr lang="en-US" sz="1125">
              <a:solidFill>
                <a:srgbClr val="FFFFFF"/>
              </a:solidFill>
              <a:latin typeface="Calibri" panose="020F0502020204030204"/>
            </a:endParaRPr>
          </a:p>
        </p:txBody>
      </p:sp>
      <p:grpSp>
        <p:nvGrpSpPr>
          <p:cNvPr id="14" name="Group 13">
            <a:extLst>
              <a:ext uri="{FF2B5EF4-FFF2-40B4-BE49-F238E27FC236}">
                <a16:creationId xmlns:a16="http://schemas.microsoft.com/office/drawing/2014/main" id="{514BA5B1-B5D0-408C-A15B-C2DA617C791B}"/>
              </a:ext>
            </a:extLst>
          </p:cNvPr>
          <p:cNvGrpSpPr/>
          <p:nvPr/>
        </p:nvGrpSpPr>
        <p:grpSpPr>
          <a:xfrm>
            <a:off x="4566379" y="1045539"/>
            <a:ext cx="607618" cy="448448"/>
            <a:chOff x="6088505" y="442326"/>
            <a:chExt cx="810158" cy="625690"/>
          </a:xfrm>
        </p:grpSpPr>
        <p:sp>
          <p:nvSpPr>
            <p:cNvPr id="27" name="Off-page Connector 26"/>
            <p:cNvSpPr/>
            <p:nvPr/>
          </p:nvSpPr>
          <p:spPr>
            <a:xfrm>
              <a:off x="6124468" y="442326"/>
              <a:ext cx="743919" cy="625690"/>
            </a:xfrm>
            <a:prstGeom prst="flowChartOffpageConnector">
              <a:avLst/>
            </a:prstGeom>
            <a:gradFill>
              <a:gsLst>
                <a:gs pos="0">
                  <a:schemeClr val="accent2">
                    <a:lumMod val="20000"/>
                    <a:lumOff val="80000"/>
                  </a:schemeClr>
                </a:gs>
                <a:gs pos="59000">
                  <a:schemeClr val="accent5">
                    <a:lumMod val="97000"/>
                    <a:lumOff val="3000"/>
                  </a:schemeClr>
                </a:gs>
                <a:gs pos="100000">
                  <a:schemeClr val="accent5">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545510"/>
              <a:endParaRPr lang="en-US" sz="1125">
                <a:solidFill>
                  <a:srgbClr val="FFFFFF"/>
                </a:solidFill>
                <a:latin typeface="Calibri" panose="020F0502020204030204"/>
              </a:endParaRPr>
            </a:p>
          </p:txBody>
        </p:sp>
        <p:sp>
          <p:nvSpPr>
            <p:cNvPr id="6" name="TextBox 5"/>
            <p:cNvSpPr txBox="1"/>
            <p:nvPr/>
          </p:nvSpPr>
          <p:spPr>
            <a:xfrm>
              <a:off x="6088505" y="464475"/>
              <a:ext cx="810158" cy="524503"/>
            </a:xfrm>
            <a:prstGeom prst="rect">
              <a:avLst/>
            </a:prstGeom>
            <a:noFill/>
          </p:spPr>
          <p:txBody>
            <a:bodyPr wrap="none" rtlCol="0">
              <a:normAutofit fontScale="92500" lnSpcReduction="10000"/>
            </a:bodyPr>
            <a:lstStyle/>
            <a:p>
              <a:pPr algn="ctr" defTabSz="545510"/>
              <a:r>
                <a:rPr lang="en-US" sz="1125" dirty="0" smtClean="0">
                  <a:solidFill>
                    <a:srgbClr val="E74C3C"/>
                  </a:solidFill>
                  <a:latin typeface="Calibri" panose="020F0502020204030204"/>
                </a:rPr>
                <a:t>Past </a:t>
              </a:r>
            </a:p>
            <a:p>
              <a:pPr algn="ctr" defTabSz="545510"/>
              <a:r>
                <a:rPr lang="en-US" sz="1125" dirty="0" smtClean="0">
                  <a:solidFill>
                    <a:srgbClr val="E74C3C"/>
                  </a:solidFill>
                  <a:latin typeface="Calibri" panose="020F0502020204030204"/>
                </a:rPr>
                <a:t>Presidents</a:t>
              </a:r>
              <a:endParaRPr lang="en-US" sz="1125" dirty="0">
                <a:solidFill>
                  <a:srgbClr val="E74C3C"/>
                </a:solidFill>
                <a:latin typeface="Calibri" panose="020F0502020204030204"/>
              </a:endParaRPr>
            </a:p>
          </p:txBody>
        </p:sp>
      </p:grpSp>
      <p:sp>
        <p:nvSpPr>
          <p:cNvPr id="109" name="TextBox 108"/>
          <p:cNvSpPr txBox="1"/>
          <p:nvPr/>
        </p:nvSpPr>
        <p:spPr>
          <a:xfrm>
            <a:off x="2267713" y="3812434"/>
            <a:ext cx="3518135" cy="507359"/>
          </a:xfrm>
          <a:prstGeom prst="rect">
            <a:avLst/>
          </a:prstGeom>
          <a:noFill/>
        </p:spPr>
        <p:txBody>
          <a:bodyPr wrap="square" lIns="69938" tIns="34969" rIns="69938" bIns="34969" rtlCol="0">
            <a:normAutofit/>
          </a:bodyPr>
          <a:lstStyle/>
          <a:p>
            <a:pPr defTabSz="545510"/>
            <a:r>
              <a:rPr lang="en-US" sz="1000" dirty="0" smtClean="0">
                <a:solidFill>
                  <a:srgbClr val="FFFFFF"/>
                </a:solidFill>
                <a:latin typeface="Helvetica" charset="0"/>
                <a:ea typeface="Helvetica" charset="0"/>
                <a:cs typeface="Helvetica" charset="0"/>
              </a:rPr>
              <a:t>All areas of focus will be allowed the opportunity to comment and ask questions both live and via email.</a:t>
            </a:r>
            <a:endParaRPr lang="en-US" sz="1000" dirty="0">
              <a:solidFill>
                <a:srgbClr val="FFFFFF"/>
              </a:solidFill>
              <a:latin typeface="Helvetica" charset="0"/>
              <a:ea typeface="Helvetica" charset="0"/>
              <a:cs typeface="Helvetica" charset="0"/>
            </a:endParaRPr>
          </a:p>
          <a:p>
            <a:pPr defTabSz="545510"/>
            <a:endParaRPr lang="en-US" sz="750" dirty="0">
              <a:solidFill>
                <a:srgbClr val="FFFFFF"/>
              </a:solidFill>
              <a:latin typeface="Helvetica" charset="0"/>
              <a:ea typeface="Helvetica" charset="0"/>
              <a:cs typeface="Helvetica" charset="0"/>
            </a:endParaRPr>
          </a:p>
        </p:txBody>
      </p:sp>
    </p:spTree>
    <p:extLst>
      <p:ext uri="{BB962C8B-B14F-4D97-AF65-F5344CB8AC3E}">
        <p14:creationId xmlns:p14="http://schemas.microsoft.com/office/powerpoint/2010/main" val="119830286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14:presetBounceEnd="40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40000">
                                          <p:cBhvr additive="base">
                                            <p:cTn id="7" dur="75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decel="69000" fill="hold" nodeType="withEffect">
                                      <p:stCondLst>
                                        <p:cond delay="2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600" fill="hold"/>
                                            <p:tgtEl>
                                              <p:spTgt spid="14"/>
                                            </p:tgtEl>
                                            <p:attrNameLst>
                                              <p:attrName>ppt_x</p:attrName>
                                            </p:attrNameLst>
                                          </p:cBhvr>
                                          <p:tavLst>
                                            <p:tav tm="0">
                                              <p:val>
                                                <p:strVal val="#ppt_x"/>
                                              </p:val>
                                            </p:tav>
                                            <p:tav tm="100000">
                                              <p:val>
                                                <p:strVal val="#ppt_x"/>
                                              </p:val>
                                            </p:tav>
                                          </p:tavLst>
                                        </p:anim>
                                        <p:anim calcmode="lin" valueType="num">
                                          <p:cBhvr additive="base">
                                            <p:cTn id="12" dur="6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8" presetClass="emph" presetSubtype="0" decel="45000" fill="hold" nodeType="clickEffect">
                                      <p:stCondLst>
                                        <p:cond delay="0"/>
                                      </p:stCondLst>
                                      <p:childTnLst>
                                        <p:animRot by="900000">
                                          <p:cBhvr>
                                            <p:cTn id="16" dur="750" fill="hold"/>
                                            <p:tgtEl>
                                              <p:spTgt spid="18"/>
                                            </p:tgtEl>
                                            <p:attrNameLst>
                                              <p:attrName>r</p:attrName>
                                            </p:attrNameLst>
                                          </p:cBhvr>
                                        </p:animRot>
                                      </p:childTnLst>
                                    </p:cTn>
                                  </p:par>
                                  <p:par>
                                    <p:cTn id="17" presetID="2" presetClass="entr" presetSubtype="1" decel="6900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700" fill="hold"/>
                                            <p:tgtEl>
                                              <p:spTgt spid="17"/>
                                            </p:tgtEl>
                                            <p:attrNameLst>
                                              <p:attrName>ppt_x</p:attrName>
                                            </p:attrNameLst>
                                          </p:cBhvr>
                                          <p:tavLst>
                                            <p:tav tm="0">
                                              <p:val>
                                                <p:strVal val="#ppt_x"/>
                                              </p:val>
                                            </p:tav>
                                            <p:tav tm="100000">
                                              <p:val>
                                                <p:strVal val="#ppt_x"/>
                                              </p:val>
                                            </p:tav>
                                          </p:tavLst>
                                        </p:anim>
                                        <p:anim calcmode="lin" valueType="num">
                                          <p:cBhvr additive="base">
                                            <p:cTn id="20" dur="7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8" presetClass="emph" presetSubtype="0" decel="45000" fill="hold" nodeType="clickEffect">
                                      <p:stCondLst>
                                        <p:cond delay="0"/>
                                      </p:stCondLst>
                                      <p:childTnLst>
                                        <p:animRot by="-900000">
                                          <p:cBhvr>
                                            <p:cTn id="24" dur="750" fill="hold"/>
                                            <p:tgtEl>
                                              <p:spTgt spid="19"/>
                                            </p:tgtEl>
                                            <p:attrNameLst>
                                              <p:attrName>r</p:attrName>
                                            </p:attrNameLst>
                                          </p:cBhvr>
                                        </p:animRot>
                                      </p:childTnLst>
                                    </p:cTn>
                                  </p:par>
                                  <p:par>
                                    <p:cTn id="25" presetID="8" presetClass="emph" presetSubtype="0" decel="45000" fill="hold" nodeType="withEffect">
                                      <p:stCondLst>
                                        <p:cond delay="0"/>
                                      </p:stCondLst>
                                      <p:childTnLst>
                                        <p:animRot by="-1800000">
                                          <p:cBhvr>
                                            <p:cTn id="26" dur="700" fill="hold"/>
                                            <p:tgtEl>
                                              <p:spTgt spid="20"/>
                                            </p:tgtEl>
                                            <p:attrNameLst>
                                              <p:attrName>r</p:attrName>
                                            </p:attrNameLst>
                                          </p:cBhvr>
                                        </p:animRot>
                                      </p:childTnLst>
                                    </p:cTn>
                                  </p:par>
                                  <p:par>
                                    <p:cTn id="27" presetID="2" presetClass="entr" presetSubtype="1" decel="69000" fill="hold" nodeType="withEffect">
                                      <p:stCondLst>
                                        <p:cond delay="10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600" fill="hold"/>
                                            <p:tgtEl>
                                              <p:spTgt spid="13"/>
                                            </p:tgtEl>
                                            <p:attrNameLst>
                                              <p:attrName>ppt_x</p:attrName>
                                            </p:attrNameLst>
                                          </p:cBhvr>
                                          <p:tavLst>
                                            <p:tav tm="0">
                                              <p:val>
                                                <p:strVal val="#ppt_x"/>
                                              </p:val>
                                            </p:tav>
                                            <p:tav tm="100000">
                                              <p:val>
                                                <p:strVal val="#ppt_x"/>
                                              </p:val>
                                            </p:tav>
                                          </p:tavLst>
                                        </p:anim>
                                        <p:anim calcmode="lin" valueType="num">
                                          <p:cBhvr additive="base">
                                            <p:cTn id="30" dur="6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8" presetClass="emph" presetSubtype="0" decel="45000" fill="hold" nodeType="clickEffect">
                                      <p:stCondLst>
                                        <p:cond delay="0"/>
                                      </p:stCondLst>
                                      <p:childTnLst>
                                        <p:animRot by="-600000">
                                          <p:cBhvr>
                                            <p:cTn id="34" dur="750" fill="hold"/>
                                            <p:tgtEl>
                                              <p:spTgt spid="22"/>
                                            </p:tgtEl>
                                            <p:attrNameLst>
                                              <p:attrName>r</p:attrName>
                                            </p:attrNameLst>
                                          </p:cBhvr>
                                        </p:animRot>
                                      </p:childTnLst>
                                    </p:cTn>
                                  </p:par>
                                  <p:par>
                                    <p:cTn id="35" presetID="2" presetClass="entr" presetSubtype="1" decel="69000" fill="hold" nodeType="withEffect">
                                      <p:stCondLst>
                                        <p:cond delay="2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8" presetClass="emph" presetSubtype="0" decel="45000" fill="hold" nodeType="clickEffect">
                                      <p:stCondLst>
                                        <p:cond delay="0"/>
                                      </p:stCondLst>
                                      <p:childTnLst>
                                        <p:animRot by="-1500000">
                                          <p:cBhvr>
                                            <p:cTn id="42" dur="750" fill="hold"/>
                                            <p:tgtEl>
                                              <p:spTgt spid="23"/>
                                            </p:tgtEl>
                                            <p:attrNameLst>
                                              <p:attrName>r</p:attrName>
                                            </p:attrNameLst>
                                          </p:cBhvr>
                                        </p:animRot>
                                      </p:childTnLst>
                                    </p:cTn>
                                  </p:par>
                                  <p:par>
                                    <p:cTn id="43" presetID="2" presetClass="entr" presetSubtype="1" decel="69000" fill="hold" nodeType="withEffect">
                                      <p:stCondLst>
                                        <p:cond delay="20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0-#ppt_h/2"/>
                                              </p:val>
                                            </p:tav>
                                            <p:tav tm="100000">
                                              <p:val>
                                                <p:strVal val="#ppt_y"/>
                                              </p:val>
                                            </p:tav>
                                          </p:tavLst>
                                        </p:anim>
                                      </p:childTnLst>
                                    </p:cTn>
                                  </p:par>
                                </p:childTnLst>
                              </p:cTn>
                            </p:par>
                            <p:par>
                              <p:cTn id="47" fill="hold">
                                <p:stCondLst>
                                  <p:cond delay="750"/>
                                </p:stCondLst>
                                <p:childTnLst>
                                  <p:par>
                                    <p:cTn id="48" presetID="10" presetClass="entr" presetSubtype="0" fill="hold" grpId="0" nodeType="afterEffect">
                                      <p:stCondLst>
                                        <p:cond delay="0"/>
                                      </p:stCondLst>
                                      <p:childTnLst>
                                        <p:set>
                                          <p:cBhvr>
                                            <p:cTn id="49" dur="1" fill="hold">
                                              <p:stCondLst>
                                                <p:cond delay="0"/>
                                              </p:stCondLst>
                                            </p:cTn>
                                            <p:tgtEl>
                                              <p:spTgt spid="109"/>
                                            </p:tgtEl>
                                            <p:attrNameLst>
                                              <p:attrName>style.visibility</p:attrName>
                                            </p:attrNameLst>
                                          </p:cBhvr>
                                          <p:to>
                                            <p:strVal val="visible"/>
                                          </p:to>
                                        </p:set>
                                        <p:animEffect transition="in" filter="fade">
                                          <p:cBhvr>
                                            <p:cTn id="50"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0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ppt_x"/>
                                              </p:val>
                                            </p:tav>
                                            <p:tav tm="100000">
                                              <p:val>
                                                <p:strVal val="#ppt_x"/>
                                              </p:val>
                                            </p:tav>
                                          </p:tavLst>
                                        </p:anim>
                                        <p:anim calcmode="lin" valueType="num">
                                          <p:cBhvr additive="base">
                                            <p:cTn id="8" dur="75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decel="69000" fill="hold" nodeType="withEffect">
                                      <p:stCondLst>
                                        <p:cond delay="2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600" fill="hold"/>
                                            <p:tgtEl>
                                              <p:spTgt spid="14"/>
                                            </p:tgtEl>
                                            <p:attrNameLst>
                                              <p:attrName>ppt_x</p:attrName>
                                            </p:attrNameLst>
                                          </p:cBhvr>
                                          <p:tavLst>
                                            <p:tav tm="0">
                                              <p:val>
                                                <p:strVal val="#ppt_x"/>
                                              </p:val>
                                            </p:tav>
                                            <p:tav tm="100000">
                                              <p:val>
                                                <p:strVal val="#ppt_x"/>
                                              </p:val>
                                            </p:tav>
                                          </p:tavLst>
                                        </p:anim>
                                        <p:anim calcmode="lin" valueType="num">
                                          <p:cBhvr additive="base">
                                            <p:cTn id="12" dur="6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8" presetClass="emph" presetSubtype="0" decel="45000" fill="hold" nodeType="clickEffect">
                                      <p:stCondLst>
                                        <p:cond delay="0"/>
                                      </p:stCondLst>
                                      <p:childTnLst>
                                        <p:animRot by="900000">
                                          <p:cBhvr>
                                            <p:cTn id="16" dur="750" fill="hold"/>
                                            <p:tgtEl>
                                              <p:spTgt spid="18"/>
                                            </p:tgtEl>
                                            <p:attrNameLst>
                                              <p:attrName>r</p:attrName>
                                            </p:attrNameLst>
                                          </p:cBhvr>
                                        </p:animRot>
                                      </p:childTnLst>
                                    </p:cTn>
                                  </p:par>
                                  <p:par>
                                    <p:cTn id="17" presetID="2" presetClass="entr" presetSubtype="1" decel="6900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700" fill="hold"/>
                                            <p:tgtEl>
                                              <p:spTgt spid="17"/>
                                            </p:tgtEl>
                                            <p:attrNameLst>
                                              <p:attrName>ppt_x</p:attrName>
                                            </p:attrNameLst>
                                          </p:cBhvr>
                                          <p:tavLst>
                                            <p:tav tm="0">
                                              <p:val>
                                                <p:strVal val="#ppt_x"/>
                                              </p:val>
                                            </p:tav>
                                            <p:tav tm="100000">
                                              <p:val>
                                                <p:strVal val="#ppt_x"/>
                                              </p:val>
                                            </p:tav>
                                          </p:tavLst>
                                        </p:anim>
                                        <p:anim calcmode="lin" valueType="num">
                                          <p:cBhvr additive="base">
                                            <p:cTn id="20" dur="7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8" presetClass="emph" presetSubtype="0" decel="45000" fill="hold" nodeType="clickEffect">
                                      <p:stCondLst>
                                        <p:cond delay="0"/>
                                      </p:stCondLst>
                                      <p:childTnLst>
                                        <p:animRot by="-900000">
                                          <p:cBhvr>
                                            <p:cTn id="24" dur="750" fill="hold"/>
                                            <p:tgtEl>
                                              <p:spTgt spid="19"/>
                                            </p:tgtEl>
                                            <p:attrNameLst>
                                              <p:attrName>r</p:attrName>
                                            </p:attrNameLst>
                                          </p:cBhvr>
                                        </p:animRot>
                                      </p:childTnLst>
                                    </p:cTn>
                                  </p:par>
                                  <p:par>
                                    <p:cTn id="25" presetID="8" presetClass="emph" presetSubtype="0" decel="45000" fill="hold" nodeType="withEffect">
                                      <p:stCondLst>
                                        <p:cond delay="0"/>
                                      </p:stCondLst>
                                      <p:childTnLst>
                                        <p:animRot by="-1800000">
                                          <p:cBhvr>
                                            <p:cTn id="26" dur="700" fill="hold"/>
                                            <p:tgtEl>
                                              <p:spTgt spid="20"/>
                                            </p:tgtEl>
                                            <p:attrNameLst>
                                              <p:attrName>r</p:attrName>
                                            </p:attrNameLst>
                                          </p:cBhvr>
                                        </p:animRot>
                                      </p:childTnLst>
                                    </p:cTn>
                                  </p:par>
                                  <p:par>
                                    <p:cTn id="27" presetID="2" presetClass="entr" presetSubtype="1" decel="69000" fill="hold" nodeType="withEffect">
                                      <p:stCondLst>
                                        <p:cond delay="10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600" fill="hold"/>
                                            <p:tgtEl>
                                              <p:spTgt spid="13"/>
                                            </p:tgtEl>
                                            <p:attrNameLst>
                                              <p:attrName>ppt_x</p:attrName>
                                            </p:attrNameLst>
                                          </p:cBhvr>
                                          <p:tavLst>
                                            <p:tav tm="0">
                                              <p:val>
                                                <p:strVal val="#ppt_x"/>
                                              </p:val>
                                            </p:tav>
                                            <p:tav tm="100000">
                                              <p:val>
                                                <p:strVal val="#ppt_x"/>
                                              </p:val>
                                            </p:tav>
                                          </p:tavLst>
                                        </p:anim>
                                        <p:anim calcmode="lin" valueType="num">
                                          <p:cBhvr additive="base">
                                            <p:cTn id="30" dur="6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8" presetClass="emph" presetSubtype="0" decel="45000" fill="hold" nodeType="clickEffect">
                                      <p:stCondLst>
                                        <p:cond delay="0"/>
                                      </p:stCondLst>
                                      <p:childTnLst>
                                        <p:animRot by="-600000">
                                          <p:cBhvr>
                                            <p:cTn id="34" dur="750" fill="hold"/>
                                            <p:tgtEl>
                                              <p:spTgt spid="22"/>
                                            </p:tgtEl>
                                            <p:attrNameLst>
                                              <p:attrName>r</p:attrName>
                                            </p:attrNameLst>
                                          </p:cBhvr>
                                        </p:animRot>
                                      </p:childTnLst>
                                    </p:cTn>
                                  </p:par>
                                  <p:par>
                                    <p:cTn id="35" presetID="2" presetClass="entr" presetSubtype="1" decel="69000" fill="hold" nodeType="withEffect">
                                      <p:stCondLst>
                                        <p:cond delay="2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8" presetClass="emph" presetSubtype="0" decel="45000" fill="hold" nodeType="clickEffect">
                                      <p:stCondLst>
                                        <p:cond delay="0"/>
                                      </p:stCondLst>
                                      <p:childTnLst>
                                        <p:animRot by="-1500000">
                                          <p:cBhvr>
                                            <p:cTn id="42" dur="750" fill="hold"/>
                                            <p:tgtEl>
                                              <p:spTgt spid="23"/>
                                            </p:tgtEl>
                                            <p:attrNameLst>
                                              <p:attrName>r</p:attrName>
                                            </p:attrNameLst>
                                          </p:cBhvr>
                                        </p:animRot>
                                      </p:childTnLst>
                                    </p:cTn>
                                  </p:par>
                                  <p:par>
                                    <p:cTn id="43" presetID="2" presetClass="entr" presetSubtype="1" decel="69000" fill="hold" nodeType="withEffect">
                                      <p:stCondLst>
                                        <p:cond delay="20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0-#ppt_h/2"/>
                                              </p:val>
                                            </p:tav>
                                            <p:tav tm="100000">
                                              <p:val>
                                                <p:strVal val="#ppt_y"/>
                                              </p:val>
                                            </p:tav>
                                          </p:tavLst>
                                        </p:anim>
                                      </p:childTnLst>
                                    </p:cTn>
                                  </p:par>
                                </p:childTnLst>
                              </p:cTn>
                            </p:par>
                            <p:par>
                              <p:cTn id="47" fill="hold">
                                <p:stCondLst>
                                  <p:cond delay="750"/>
                                </p:stCondLst>
                                <p:childTnLst>
                                  <p:par>
                                    <p:cTn id="48" presetID="10" presetClass="entr" presetSubtype="0" fill="hold" grpId="0" nodeType="afterEffect">
                                      <p:stCondLst>
                                        <p:cond delay="0"/>
                                      </p:stCondLst>
                                      <p:childTnLst>
                                        <p:set>
                                          <p:cBhvr>
                                            <p:cTn id="49" dur="1" fill="hold">
                                              <p:stCondLst>
                                                <p:cond delay="0"/>
                                              </p:stCondLst>
                                            </p:cTn>
                                            <p:tgtEl>
                                              <p:spTgt spid="109"/>
                                            </p:tgtEl>
                                            <p:attrNameLst>
                                              <p:attrName>style.visibility</p:attrName>
                                            </p:attrNameLst>
                                          </p:cBhvr>
                                          <p:to>
                                            <p:strVal val="visible"/>
                                          </p:to>
                                        </p:set>
                                        <p:animEffect transition="in" filter="fade">
                                          <p:cBhvr>
                                            <p:cTn id="50"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0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257551" y="1188345"/>
            <a:ext cx="3686177" cy="827159"/>
          </a:xfrm>
        </p:spPr>
        <p:txBody>
          <a:bodyPr>
            <a:normAutofit fontScale="90000"/>
          </a:bodyPr>
          <a:lstStyle/>
          <a:p>
            <a:r>
              <a:rPr lang="en-US" dirty="0" smtClean="0">
                <a:solidFill>
                  <a:schemeClr val="accent1"/>
                </a:solidFill>
              </a:rPr>
              <a:t>Questions?</a:t>
            </a:r>
            <a:br>
              <a:rPr lang="en-US" dirty="0" smtClean="0">
                <a:solidFill>
                  <a:schemeClr val="accent1"/>
                </a:solidFill>
              </a:rPr>
            </a:br>
            <a:r>
              <a:rPr lang="en-US" dirty="0" smtClean="0">
                <a:solidFill>
                  <a:schemeClr val="accent1"/>
                </a:solidFill>
              </a:rPr>
              <a:t>Comments?</a:t>
            </a:r>
            <a:r>
              <a:rPr lang="en-US" dirty="0">
                <a:solidFill>
                  <a:schemeClr val="accent1">
                    <a:lumMod val="60000"/>
                    <a:lumOff val="40000"/>
                  </a:schemeClr>
                </a:solidFill>
              </a:rPr>
              <a:t/>
            </a:r>
            <a:br>
              <a:rPr lang="en-US" dirty="0">
                <a:solidFill>
                  <a:schemeClr val="accent1">
                    <a:lumMod val="60000"/>
                    <a:lumOff val="40000"/>
                  </a:schemeClr>
                </a:solidFill>
              </a:rPr>
            </a:br>
            <a:endParaRPr lang="en-US" dirty="0">
              <a:solidFill>
                <a:schemeClr val="bg1"/>
              </a:solidFill>
            </a:endParaRPr>
          </a:p>
        </p:txBody>
      </p:sp>
      <p:pic>
        <p:nvPicPr>
          <p:cNvPr id="8" name="Picture 7"/>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sharpenSoften amount="93000"/>
                    </a14:imgEffect>
                    <a14:imgEffect>
                      <a14:colorTemperature colorTemp="11500"/>
                    </a14:imgEffect>
                    <a14:imgEffect>
                      <a14:brightnessContrast bright="-23000" contrast="45000"/>
                    </a14:imgEffect>
                  </a14:imgLayer>
                </a14:imgProps>
              </a:ext>
              <a:ext uri="{28A0092B-C50C-407E-A947-70E740481C1C}">
                <a14:useLocalDpi xmlns:a14="http://schemas.microsoft.com/office/drawing/2010/main" val="0"/>
              </a:ext>
            </a:extLst>
          </a:blip>
          <a:stretch>
            <a:fillRect/>
          </a:stretch>
        </p:blipFill>
        <p:spPr>
          <a:xfrm>
            <a:off x="814392" y="1360919"/>
            <a:ext cx="2256689" cy="2421676"/>
          </a:xfrm>
          <a:prstGeom prst="rect">
            <a:avLst/>
          </a:prstGeom>
          <a:noFill/>
        </p:spPr>
      </p:pic>
    </p:spTree>
    <p:extLst>
      <p:ext uri="{BB962C8B-B14F-4D97-AF65-F5344CB8AC3E}">
        <p14:creationId xmlns:p14="http://schemas.microsoft.com/office/powerpoint/2010/main" val="14927853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2">
      <a:dk1>
        <a:srgbClr val="FEFFFF"/>
      </a:dk1>
      <a:lt1>
        <a:srgbClr val="FFFFFF"/>
      </a:lt1>
      <a:dk2>
        <a:srgbClr val="005E9E"/>
      </a:dk2>
      <a:lt2>
        <a:srgbClr val="E7E6E6"/>
      </a:lt2>
      <a:accent1>
        <a:srgbClr val="EB7F00"/>
      </a:accent1>
      <a:accent2>
        <a:srgbClr val="31353D"/>
      </a:accent2>
      <a:accent3>
        <a:srgbClr val="445878"/>
      </a:accent3>
      <a:accent4>
        <a:srgbClr val="4AA6A8"/>
      </a:accent4>
      <a:accent5>
        <a:srgbClr val="EEEFF7"/>
      </a:accent5>
      <a:accent6>
        <a:srgbClr val="E74C3C"/>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1_PresenterMedia.com Animated Theme">
  <a:themeElements>
    <a:clrScheme name="shield_fire">
      <a:dk1>
        <a:sysClr val="windowText" lastClr="000000"/>
      </a:dk1>
      <a:lt1>
        <a:sysClr val="window" lastClr="FFFFFF"/>
      </a:lt1>
      <a:dk2>
        <a:srgbClr val="11118D"/>
      </a:dk2>
      <a:lt2>
        <a:srgbClr val="EEECE1"/>
      </a:lt2>
      <a:accent1>
        <a:srgbClr val="3A96D0"/>
      </a:accent1>
      <a:accent2>
        <a:srgbClr val="F7291E"/>
      </a:accent2>
      <a:accent3>
        <a:srgbClr val="149FBE"/>
      </a:accent3>
      <a:accent4>
        <a:srgbClr val="81BF14"/>
      </a:accent4>
      <a:accent5>
        <a:srgbClr val="FF9933"/>
      </a:accent5>
      <a:accent6>
        <a:srgbClr val="62251F"/>
      </a:accent6>
      <a:hlink>
        <a:srgbClr val="FDFD88"/>
      </a:hlink>
      <a:folHlink>
        <a:srgbClr val="800080"/>
      </a:folHlink>
    </a:clrScheme>
    <a:fontScheme name="reflective ball">
      <a:majorFont>
        <a:latin typeface="Franklin Gothic Heavy"/>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Custom 12">
      <a:dk1>
        <a:srgbClr val="FEFFFF"/>
      </a:dk1>
      <a:lt1>
        <a:srgbClr val="FFFFFF"/>
      </a:lt1>
      <a:dk2>
        <a:srgbClr val="005E9E"/>
      </a:dk2>
      <a:lt2>
        <a:srgbClr val="E7E6E6"/>
      </a:lt2>
      <a:accent1>
        <a:srgbClr val="EB7F00"/>
      </a:accent1>
      <a:accent2>
        <a:srgbClr val="31353D"/>
      </a:accent2>
      <a:accent3>
        <a:srgbClr val="445878"/>
      </a:accent3>
      <a:accent4>
        <a:srgbClr val="4AA6A8"/>
      </a:accent4>
      <a:accent5>
        <a:srgbClr val="EEEFF7"/>
      </a:accent5>
      <a:accent6>
        <a:srgbClr val="E74C3C"/>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
  <TotalTime>5863</TotalTime>
  <Words>435</Words>
  <Application>Microsoft Office PowerPoint</Application>
  <PresentationFormat>Custom</PresentationFormat>
  <Paragraphs>116</Paragraphs>
  <Slides>8</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8</vt:i4>
      </vt:variant>
    </vt:vector>
  </HeadingPairs>
  <TitlesOfParts>
    <vt:vector size="18" baseType="lpstr">
      <vt:lpstr>Arial</vt:lpstr>
      <vt:lpstr>Calibri</vt:lpstr>
      <vt:lpstr>Calibri Light</vt:lpstr>
      <vt:lpstr>Franklin Gothic Heavy</vt:lpstr>
      <vt:lpstr>Helvetica</vt:lpstr>
      <vt:lpstr>Impact</vt:lpstr>
      <vt:lpstr>Wingdings</vt:lpstr>
      <vt:lpstr>Office Theme</vt:lpstr>
      <vt:lpstr>1_PresenterMedia.com Animated Theme</vt:lpstr>
      <vt:lpstr>1_Office Theme</vt:lpstr>
      <vt:lpstr>PowerPoint Presentation</vt:lpstr>
      <vt:lpstr>PowerPoint Presentation</vt:lpstr>
      <vt:lpstr>LEAD: Focus Group: Changes to TO</vt:lpstr>
      <vt:lpstr>LEAD: Focus Group (continued) </vt:lpstr>
      <vt:lpstr>PowerPoint Presentation</vt:lpstr>
      <vt:lpstr>Succession Planning / Leadership Development Financial Management</vt:lpstr>
      <vt:lpstr>PowerPoint Presentation</vt:lpstr>
      <vt:lpstr>Questions? Comments?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Corey</dc:creator>
  <cp:lastModifiedBy>Cassidy Ruth, BS, PharmD, FACHE</cp:lastModifiedBy>
  <cp:revision>163</cp:revision>
  <dcterms:created xsi:type="dcterms:W3CDTF">2017-10-19T16:15:01Z</dcterms:created>
  <dcterms:modified xsi:type="dcterms:W3CDTF">2020-10-09T16:49:21Z</dcterms:modified>
</cp:coreProperties>
</file>